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70" r:id="rId7"/>
    <p:sldId id="271" r:id="rId8"/>
    <p:sldId id="272" r:id="rId9"/>
    <p:sldId id="273" r:id="rId10"/>
    <p:sldId id="261" r:id="rId11"/>
    <p:sldId id="266" r:id="rId12"/>
    <p:sldId id="300" r:id="rId13"/>
    <p:sldId id="267" r:id="rId14"/>
    <p:sldId id="299" r:id="rId15"/>
    <p:sldId id="262" r:id="rId16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914B17-6E09-4E3F-AA05-940858D06E04}" v="33" dt="2024-11-19T16:42:57.9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517" autoAdjust="0"/>
  </p:normalViewPr>
  <p:slideViewPr>
    <p:cSldViewPr>
      <p:cViewPr varScale="1">
        <p:scale>
          <a:sx n="71" d="100"/>
          <a:sy n="71" d="100"/>
        </p:scale>
        <p:origin x="702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1" d="100"/>
          <a:sy n="91" d="100"/>
        </p:scale>
        <p:origin x="3000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Інна Заблодська" userId="b6444ca17bb17a92" providerId="LiveId" clId="{C3914B17-6E09-4E3F-AA05-940858D06E04}"/>
    <pc:docChg chg="undo custSel addSld delSld modSld sldOrd">
      <pc:chgData name="Інна Заблодська" userId="b6444ca17bb17a92" providerId="LiveId" clId="{C3914B17-6E09-4E3F-AA05-940858D06E04}" dt="2024-11-21T11:51:00.248" v="1247" actId="478"/>
      <pc:docMkLst>
        <pc:docMk/>
      </pc:docMkLst>
      <pc:sldChg chg="addSp delSp modSp mod">
        <pc:chgData name="Інна Заблодська" userId="b6444ca17bb17a92" providerId="LiveId" clId="{C3914B17-6E09-4E3F-AA05-940858D06E04}" dt="2024-11-21T11:51:00.248" v="1247" actId="478"/>
        <pc:sldMkLst>
          <pc:docMk/>
          <pc:sldMk cId="344080127" sldId="256"/>
        </pc:sldMkLst>
        <pc:spChg chg="mod">
          <ac:chgData name="Інна Заблодська" userId="b6444ca17bb17a92" providerId="LiveId" clId="{C3914B17-6E09-4E3F-AA05-940858D06E04}" dt="2024-10-27T18:42:27.575" v="21" actId="207"/>
          <ac:spMkLst>
            <pc:docMk/>
            <pc:sldMk cId="344080127" sldId="256"/>
            <ac:spMk id="2" creationId="{00000000-0000-0000-0000-000000000000}"/>
          </ac:spMkLst>
        </pc:spChg>
        <pc:spChg chg="mod">
          <ac:chgData name="Інна Заблодська" userId="b6444ca17bb17a92" providerId="LiveId" clId="{C3914B17-6E09-4E3F-AA05-940858D06E04}" dt="2024-10-27T18:42:21.124" v="20" actId="14100"/>
          <ac:spMkLst>
            <pc:docMk/>
            <pc:sldMk cId="344080127" sldId="256"/>
            <ac:spMk id="3" creationId="{00000000-0000-0000-0000-000000000000}"/>
          </ac:spMkLst>
        </pc:spChg>
        <pc:spChg chg="add mod">
          <ac:chgData name="Інна Заблодська" userId="b6444ca17bb17a92" providerId="LiveId" clId="{C3914B17-6E09-4E3F-AA05-940858D06E04}" dt="2024-11-19T16:43:33.686" v="1246" actId="14100"/>
          <ac:spMkLst>
            <pc:docMk/>
            <pc:sldMk cId="344080127" sldId="256"/>
            <ac:spMk id="7" creationId="{C382A503-0717-BC82-BDC6-510099C50861}"/>
          </ac:spMkLst>
        </pc:spChg>
        <pc:picChg chg="add mod">
          <ac:chgData name="Інна Заблодська" userId="b6444ca17bb17a92" providerId="LiveId" clId="{C3914B17-6E09-4E3F-AA05-940858D06E04}" dt="2024-10-27T18:40:36.360" v="2" actId="14100"/>
          <ac:picMkLst>
            <pc:docMk/>
            <pc:sldMk cId="344080127" sldId="256"/>
            <ac:picMk id="4" creationId="{99EF8057-F0A9-0ADE-E8D7-40147EAF07AC}"/>
          </ac:picMkLst>
        </pc:picChg>
        <pc:picChg chg="add del mod">
          <ac:chgData name="Інна Заблодська" userId="b6444ca17bb17a92" providerId="LiveId" clId="{C3914B17-6E09-4E3F-AA05-940858D06E04}" dt="2024-11-21T11:51:00.248" v="1247" actId="478"/>
          <ac:picMkLst>
            <pc:docMk/>
            <pc:sldMk cId="344080127" sldId="256"/>
            <ac:picMk id="6" creationId="{B35ED34E-749A-C11D-1AA3-1D32FEA9A8BC}"/>
          </ac:picMkLst>
        </pc:picChg>
      </pc:sldChg>
      <pc:sldChg chg="addSp delSp modSp mod ord modClrScheme chgLayout">
        <pc:chgData name="Інна Заблодська" userId="b6444ca17bb17a92" providerId="LiveId" clId="{C3914B17-6E09-4E3F-AA05-940858D06E04}" dt="2024-10-28T17:02:15.764" v="790" actId="6549"/>
        <pc:sldMkLst>
          <pc:docMk/>
          <pc:sldMk cId="423498839" sldId="258"/>
        </pc:sldMkLst>
        <pc:spChg chg="del">
          <ac:chgData name="Інна Заблодська" userId="b6444ca17bb17a92" providerId="LiveId" clId="{C3914B17-6E09-4E3F-AA05-940858D06E04}" dt="2024-10-28T16:42:06.184" v="179" actId="478"/>
          <ac:spMkLst>
            <pc:docMk/>
            <pc:sldMk cId="423498839" sldId="258"/>
            <ac:spMk id="2" creationId="{00000000-0000-0000-0000-000000000000}"/>
          </ac:spMkLst>
        </pc:spChg>
        <pc:spChg chg="del">
          <ac:chgData name="Інна Заблодська" userId="b6444ca17bb17a92" providerId="LiveId" clId="{C3914B17-6E09-4E3F-AA05-940858D06E04}" dt="2024-10-28T16:42:11.021" v="181" actId="478"/>
          <ac:spMkLst>
            <pc:docMk/>
            <pc:sldMk cId="423498839" sldId="258"/>
            <ac:spMk id="3" creationId="{00000000-0000-0000-0000-000000000000}"/>
          </ac:spMkLst>
        </pc:spChg>
        <pc:spChg chg="add del mod">
          <ac:chgData name="Інна Заблодська" userId="b6444ca17bb17a92" providerId="LiveId" clId="{C3914B17-6E09-4E3F-AA05-940858D06E04}" dt="2024-10-28T16:42:08.560" v="180" actId="478"/>
          <ac:spMkLst>
            <pc:docMk/>
            <pc:sldMk cId="423498839" sldId="258"/>
            <ac:spMk id="5" creationId="{5BD34BFA-F31A-647F-EF29-7AF6DA7DFB5C}"/>
          </ac:spMkLst>
        </pc:spChg>
        <pc:spChg chg="add mod ord">
          <ac:chgData name="Інна Заблодська" userId="b6444ca17bb17a92" providerId="LiveId" clId="{C3914B17-6E09-4E3F-AA05-940858D06E04}" dt="2024-10-28T17:02:15.764" v="790" actId="6549"/>
          <ac:spMkLst>
            <pc:docMk/>
            <pc:sldMk cId="423498839" sldId="258"/>
            <ac:spMk id="7" creationId="{182D8DE3-357F-07BF-3523-F7F50879BDA6}"/>
          </ac:spMkLst>
        </pc:spChg>
        <pc:spChg chg="add del mod">
          <ac:chgData name="Інна Заблодська" userId="b6444ca17bb17a92" providerId="LiveId" clId="{C3914B17-6E09-4E3F-AA05-940858D06E04}" dt="2024-10-28T16:57:46.643" v="720" actId="478"/>
          <ac:spMkLst>
            <pc:docMk/>
            <pc:sldMk cId="423498839" sldId="258"/>
            <ac:spMk id="13" creationId="{C10BA697-BA74-CFD8-B98F-91FD1A9B4C1E}"/>
          </ac:spMkLst>
        </pc:spChg>
        <pc:picChg chg="add mod">
          <ac:chgData name="Інна Заблодська" userId="b6444ca17bb17a92" providerId="LiveId" clId="{C3914B17-6E09-4E3F-AA05-940858D06E04}" dt="2024-10-28T17:00:40.260" v="755" actId="14100"/>
          <ac:picMkLst>
            <pc:docMk/>
            <pc:sldMk cId="423498839" sldId="258"/>
            <ac:picMk id="8" creationId="{03F2D41F-AB92-C55C-EB74-138D0C60EFE6}"/>
          </ac:picMkLst>
        </pc:picChg>
      </pc:sldChg>
      <pc:sldChg chg="addSp delSp modSp mod">
        <pc:chgData name="Інна Заблодська" userId="b6444ca17bb17a92" providerId="LiveId" clId="{C3914B17-6E09-4E3F-AA05-940858D06E04}" dt="2024-11-08T11:46:26.403" v="1234" actId="20577"/>
        <pc:sldMkLst>
          <pc:docMk/>
          <pc:sldMk cId="2979636628" sldId="261"/>
        </pc:sldMkLst>
        <pc:spChg chg="add del mod">
          <ac:chgData name="Інна Заблодська" userId="b6444ca17bb17a92" providerId="LiveId" clId="{C3914B17-6E09-4E3F-AA05-940858D06E04}" dt="2024-10-28T16:44:16.280" v="197" actId="478"/>
          <ac:spMkLst>
            <pc:docMk/>
            <pc:sldMk cId="2979636628" sldId="261"/>
            <ac:spMk id="3" creationId="{0825A21C-E8F0-B271-7773-40C60A3B2BC2}"/>
          </ac:spMkLst>
        </pc:spChg>
        <pc:spChg chg="add mod">
          <ac:chgData name="Інна Заблодська" userId="b6444ca17bb17a92" providerId="LiveId" clId="{C3914B17-6E09-4E3F-AA05-940858D06E04}" dt="2024-10-29T05:56:19.520" v="880" actId="6549"/>
          <ac:spMkLst>
            <pc:docMk/>
            <pc:sldMk cId="2979636628" sldId="261"/>
            <ac:spMk id="5" creationId="{00058DD3-8506-7A87-70A5-8211D41FEA1A}"/>
          </ac:spMkLst>
        </pc:spChg>
        <pc:spChg chg="add mod">
          <ac:chgData name="Інна Заблодська" userId="b6444ca17bb17a92" providerId="LiveId" clId="{C3914B17-6E09-4E3F-AA05-940858D06E04}" dt="2024-11-08T11:46:26.403" v="1234" actId="20577"/>
          <ac:spMkLst>
            <pc:docMk/>
            <pc:sldMk cId="2979636628" sldId="261"/>
            <ac:spMk id="6" creationId="{E39CE21E-5DB7-4BA4-71AB-30280C386962}"/>
          </ac:spMkLst>
        </pc:spChg>
        <pc:spChg chg="del">
          <ac:chgData name="Інна Заблодська" userId="b6444ca17bb17a92" providerId="LiveId" clId="{C3914B17-6E09-4E3F-AA05-940858D06E04}" dt="2024-10-28T16:44:14.145" v="196" actId="478"/>
          <ac:spMkLst>
            <pc:docMk/>
            <pc:sldMk cId="2979636628" sldId="261"/>
            <ac:spMk id="10" creationId="{00000000-0000-0000-0000-000000000000}"/>
          </ac:spMkLst>
        </pc:spChg>
        <pc:spChg chg="del">
          <ac:chgData name="Інна Заблодська" userId="b6444ca17bb17a92" providerId="LiveId" clId="{C3914B17-6E09-4E3F-AA05-940858D06E04}" dt="2024-10-28T16:44:08.305" v="192" actId="478"/>
          <ac:spMkLst>
            <pc:docMk/>
            <pc:sldMk cId="2979636628" sldId="261"/>
            <ac:spMk id="13" creationId="{00000000-0000-0000-0000-000000000000}"/>
          </ac:spMkLst>
        </pc:spChg>
        <pc:spChg chg="del">
          <ac:chgData name="Інна Заблодська" userId="b6444ca17bb17a92" providerId="LiveId" clId="{C3914B17-6E09-4E3F-AA05-940858D06E04}" dt="2024-10-28T16:44:09.822" v="193" actId="478"/>
          <ac:spMkLst>
            <pc:docMk/>
            <pc:sldMk cId="2979636628" sldId="261"/>
            <ac:spMk id="14" creationId="{00000000-0000-0000-0000-000000000000}"/>
          </ac:spMkLst>
        </pc:spChg>
        <pc:spChg chg="del">
          <ac:chgData name="Інна Заблодська" userId="b6444ca17bb17a92" providerId="LiveId" clId="{C3914B17-6E09-4E3F-AA05-940858D06E04}" dt="2024-10-28T16:44:10.978" v="194" actId="478"/>
          <ac:spMkLst>
            <pc:docMk/>
            <pc:sldMk cId="2979636628" sldId="261"/>
            <ac:spMk id="15" creationId="{00000000-0000-0000-0000-000000000000}"/>
          </ac:spMkLst>
        </pc:spChg>
        <pc:spChg chg="del">
          <ac:chgData name="Інна Заблодська" userId="b6444ca17bb17a92" providerId="LiveId" clId="{C3914B17-6E09-4E3F-AA05-940858D06E04}" dt="2024-10-28T16:44:12.220" v="195" actId="478"/>
          <ac:spMkLst>
            <pc:docMk/>
            <pc:sldMk cId="2979636628" sldId="261"/>
            <ac:spMk id="16" creationId="{00000000-0000-0000-0000-000000000000}"/>
          </ac:spMkLst>
        </pc:spChg>
        <pc:picChg chg="add mod">
          <ac:chgData name="Інна Заблодська" userId="b6444ca17bb17a92" providerId="LiveId" clId="{C3914B17-6E09-4E3F-AA05-940858D06E04}" dt="2024-10-29T05:54:33.987" v="846" actId="1076"/>
          <ac:picMkLst>
            <pc:docMk/>
            <pc:sldMk cId="2979636628" sldId="261"/>
            <ac:picMk id="7" creationId="{19C77D59-4AE5-CE3F-53F6-1B5185F41C1E}"/>
          </ac:picMkLst>
        </pc:picChg>
      </pc:sldChg>
      <pc:sldChg chg="addSp delSp modSp mod">
        <pc:chgData name="Інна Заблодська" userId="b6444ca17bb17a92" providerId="LiveId" clId="{C3914B17-6E09-4E3F-AA05-940858D06E04}" dt="2024-11-08T08:59:18.463" v="1215" actId="14100"/>
        <pc:sldMkLst>
          <pc:docMk/>
          <pc:sldMk cId="3914592429" sldId="262"/>
        </pc:sldMkLst>
        <pc:spChg chg="add del mod">
          <ac:chgData name="Інна Заблодська" userId="b6444ca17bb17a92" providerId="LiveId" clId="{C3914B17-6E09-4E3F-AA05-940858D06E04}" dt="2024-10-29T06:01:38.319" v="923" actId="478"/>
          <ac:spMkLst>
            <pc:docMk/>
            <pc:sldMk cId="3914592429" sldId="262"/>
            <ac:spMk id="3" creationId="{48195F0B-DA48-1BA2-E51D-58E8E497DCD2}"/>
          </ac:spMkLst>
        </pc:spChg>
        <pc:spChg chg="add mod">
          <ac:chgData name="Інна Заблодська" userId="b6444ca17bb17a92" providerId="LiveId" clId="{C3914B17-6E09-4E3F-AA05-940858D06E04}" dt="2024-10-29T06:16:16.007" v="999" actId="6549"/>
          <ac:spMkLst>
            <pc:docMk/>
            <pc:sldMk cId="3914592429" sldId="262"/>
            <ac:spMk id="5" creationId="{6D5E2DC0-31F4-6E49-7B00-2AD424E1E66C}"/>
          </ac:spMkLst>
        </pc:spChg>
        <pc:spChg chg="del">
          <ac:chgData name="Інна Заблодська" userId="b6444ca17bb17a92" providerId="LiveId" clId="{C3914B17-6E09-4E3F-AA05-940858D06E04}" dt="2024-10-29T06:01:36.729" v="922" actId="478"/>
          <ac:spMkLst>
            <pc:docMk/>
            <pc:sldMk cId="3914592429" sldId="262"/>
            <ac:spMk id="7" creationId="{00000000-0000-0000-0000-000000000000}"/>
          </ac:spMkLst>
        </pc:spChg>
        <pc:spChg chg="mod">
          <ac:chgData name="Інна Заблодська" userId="b6444ca17bb17a92" providerId="LiveId" clId="{C3914B17-6E09-4E3F-AA05-940858D06E04}" dt="2024-11-08T08:59:18.463" v="1215" actId="14100"/>
          <ac:spMkLst>
            <pc:docMk/>
            <pc:sldMk cId="3914592429" sldId="262"/>
            <ac:spMk id="8" creationId="{00000000-0000-0000-0000-000000000000}"/>
          </ac:spMkLst>
        </pc:spChg>
        <pc:spChg chg="del">
          <ac:chgData name="Інна Заблодська" userId="b6444ca17bb17a92" providerId="LiveId" clId="{C3914B17-6E09-4E3F-AA05-940858D06E04}" dt="2024-10-29T06:01:39.841" v="924" actId="478"/>
          <ac:spMkLst>
            <pc:docMk/>
            <pc:sldMk cId="3914592429" sldId="262"/>
            <ac:spMk id="9" creationId="{00000000-0000-0000-0000-000000000000}"/>
          </ac:spMkLst>
        </pc:spChg>
        <pc:picChg chg="add mod">
          <ac:chgData name="Інна Заблодська" userId="b6444ca17bb17a92" providerId="LiveId" clId="{C3914B17-6E09-4E3F-AA05-940858D06E04}" dt="2024-10-29T06:16:31.075" v="1001" actId="1076"/>
          <ac:picMkLst>
            <pc:docMk/>
            <pc:sldMk cId="3914592429" sldId="262"/>
            <ac:picMk id="4" creationId="{F0C4CF67-59F0-DC1E-2961-50E7DEF2EA3E}"/>
          </ac:picMkLst>
        </pc:picChg>
        <pc:picChg chg="add">
          <ac:chgData name="Інна Заблодська" userId="b6444ca17bb17a92" providerId="LiveId" clId="{C3914B17-6E09-4E3F-AA05-940858D06E04}" dt="2024-11-08T08:59:08.695" v="1209"/>
          <ac:picMkLst>
            <pc:docMk/>
            <pc:sldMk cId="3914592429" sldId="262"/>
            <ac:picMk id="1026" creationId="{5ED0753A-B207-372F-13BD-F2FD6755807B}"/>
          </ac:picMkLst>
        </pc:picChg>
      </pc:sldChg>
      <pc:sldChg chg="addSp modSp mod modClrScheme chgLayout">
        <pc:chgData name="Інна Заблодська" userId="b6444ca17bb17a92" providerId="LiveId" clId="{C3914B17-6E09-4E3F-AA05-940858D06E04}" dt="2024-11-08T07:22:34.686" v="1194" actId="313"/>
        <pc:sldMkLst>
          <pc:docMk/>
          <pc:sldMk cId="4244490377" sldId="266"/>
        </pc:sldMkLst>
        <pc:spChg chg="mod">
          <ac:chgData name="Інна Заблодська" userId="b6444ca17bb17a92" providerId="LiveId" clId="{C3914B17-6E09-4E3F-AA05-940858D06E04}" dt="2024-11-08T07:11:06.391" v="1086" actId="1076"/>
          <ac:spMkLst>
            <pc:docMk/>
            <pc:sldMk cId="4244490377" sldId="266"/>
            <ac:spMk id="2" creationId="{00000000-0000-0000-0000-000000000000}"/>
          </ac:spMkLst>
        </pc:spChg>
        <pc:spChg chg="add mod">
          <ac:chgData name="Інна Заблодська" userId="b6444ca17bb17a92" providerId="LiveId" clId="{C3914B17-6E09-4E3F-AA05-940858D06E04}" dt="2024-11-08T07:16:08.875" v="1162" actId="1076"/>
          <ac:spMkLst>
            <pc:docMk/>
            <pc:sldMk cId="4244490377" sldId="266"/>
            <ac:spMk id="5" creationId="{7C3A4E71-457A-9C50-6B40-3E44F995822D}"/>
          </ac:spMkLst>
        </pc:spChg>
        <pc:spChg chg="add mod">
          <ac:chgData name="Інна Заблодська" userId="b6444ca17bb17a92" providerId="LiveId" clId="{C3914B17-6E09-4E3F-AA05-940858D06E04}" dt="2024-11-08T07:22:34.686" v="1194" actId="313"/>
          <ac:spMkLst>
            <pc:docMk/>
            <pc:sldMk cId="4244490377" sldId="266"/>
            <ac:spMk id="7" creationId="{C54A0F19-BFBA-9E31-BF87-B3DEA35E5269}"/>
          </ac:spMkLst>
        </pc:spChg>
        <pc:spChg chg="add mod">
          <ac:chgData name="Інна Заблодська" userId="b6444ca17bb17a92" providerId="LiveId" clId="{C3914B17-6E09-4E3F-AA05-940858D06E04}" dt="2024-11-08T07:11:18.642" v="1088" actId="1076"/>
          <ac:spMkLst>
            <pc:docMk/>
            <pc:sldMk cId="4244490377" sldId="266"/>
            <ac:spMk id="8" creationId="{8A3506C7-BDDA-AEF0-A15F-4D17D15A6550}"/>
          </ac:spMkLst>
        </pc:spChg>
        <pc:spChg chg="add mod">
          <ac:chgData name="Інна Заблодська" userId="b6444ca17bb17a92" providerId="LiveId" clId="{C3914B17-6E09-4E3F-AA05-940858D06E04}" dt="2024-11-08T07:16:06.310" v="1161" actId="1076"/>
          <ac:spMkLst>
            <pc:docMk/>
            <pc:sldMk cId="4244490377" sldId="266"/>
            <ac:spMk id="10" creationId="{A699C036-F98A-5298-DEB1-39F6CBCBFF61}"/>
          </ac:spMkLst>
        </pc:spChg>
        <pc:spChg chg="add mod">
          <ac:chgData name="Інна Заблодська" userId="b6444ca17bb17a92" providerId="LiveId" clId="{C3914B17-6E09-4E3F-AA05-940858D06E04}" dt="2024-11-08T07:21:47.603" v="1172" actId="1076"/>
          <ac:spMkLst>
            <pc:docMk/>
            <pc:sldMk cId="4244490377" sldId="266"/>
            <ac:spMk id="11" creationId="{1C4957FE-843A-BD9D-8D8F-B2C041EEF4C4}"/>
          </ac:spMkLst>
        </pc:spChg>
        <pc:spChg chg="add">
          <ac:chgData name="Інна Заблодська" userId="b6444ca17bb17a92" providerId="LiveId" clId="{C3914B17-6E09-4E3F-AA05-940858D06E04}" dt="2024-11-08T07:16:18.006" v="1163" actId="11529"/>
          <ac:spMkLst>
            <pc:docMk/>
            <pc:sldMk cId="4244490377" sldId="266"/>
            <ac:spMk id="12" creationId="{F1EA77E8-D2FC-50A0-E856-66D6DE0B204A}"/>
          </ac:spMkLst>
        </pc:spChg>
        <pc:spChg chg="add mod">
          <ac:chgData name="Інна Заблодська" userId="b6444ca17bb17a92" providerId="LiveId" clId="{C3914B17-6E09-4E3F-AA05-940858D06E04}" dt="2024-11-08T07:16:27.887" v="1165" actId="1076"/>
          <ac:spMkLst>
            <pc:docMk/>
            <pc:sldMk cId="4244490377" sldId="266"/>
            <ac:spMk id="13" creationId="{D1FD09B0-4EA3-3AAE-93CE-D4EF99DC7A80}"/>
          </ac:spMkLst>
        </pc:spChg>
        <pc:spChg chg="add mod">
          <ac:chgData name="Інна Заблодська" userId="b6444ca17bb17a92" providerId="LiveId" clId="{C3914B17-6E09-4E3F-AA05-940858D06E04}" dt="2024-11-08T07:21:49.181" v="1173" actId="1076"/>
          <ac:spMkLst>
            <pc:docMk/>
            <pc:sldMk cId="4244490377" sldId="266"/>
            <ac:spMk id="14" creationId="{092FD5EA-DC91-945D-05B3-7171EA453373}"/>
          </ac:spMkLst>
        </pc:spChg>
        <pc:picChg chg="add mod">
          <ac:chgData name="Інна Заблодська" userId="b6444ca17bb17a92" providerId="LiveId" clId="{C3914B17-6E09-4E3F-AA05-940858D06E04}" dt="2024-11-08T07:11:15.293" v="1087" actId="1076"/>
          <ac:picMkLst>
            <pc:docMk/>
            <pc:sldMk cId="4244490377" sldId="266"/>
            <ac:picMk id="3" creationId="{B15F64DA-D70A-010B-D709-9703A4DACF92}"/>
          </ac:picMkLst>
        </pc:picChg>
      </pc:sldChg>
      <pc:sldChg chg="addSp modSp mod">
        <pc:chgData name="Інна Заблодська" userId="b6444ca17bb17a92" providerId="LiveId" clId="{C3914B17-6E09-4E3F-AA05-940858D06E04}" dt="2024-11-08T07:23:25.018" v="1200" actId="20577"/>
        <pc:sldMkLst>
          <pc:docMk/>
          <pc:sldMk cId="627050846" sldId="267"/>
        </pc:sldMkLst>
        <pc:spChg chg="add mod">
          <ac:chgData name="Інна Заблодська" userId="b6444ca17bb17a92" providerId="LiveId" clId="{C3914B17-6E09-4E3F-AA05-940858D06E04}" dt="2024-11-08T07:23:11.858" v="1195" actId="6549"/>
          <ac:spMkLst>
            <pc:docMk/>
            <pc:sldMk cId="627050846" sldId="267"/>
            <ac:spMk id="3" creationId="{F874FFF4-36B8-485E-2FDA-3A5A0C31A5C2}"/>
          </ac:spMkLst>
        </pc:spChg>
        <pc:spChg chg="add mod">
          <ac:chgData name="Інна Заблодська" userId="b6444ca17bb17a92" providerId="LiveId" clId="{C3914B17-6E09-4E3F-AA05-940858D06E04}" dt="2024-11-08T07:23:25.018" v="1200" actId="20577"/>
          <ac:spMkLst>
            <pc:docMk/>
            <pc:sldMk cId="627050846" sldId="267"/>
            <ac:spMk id="4" creationId="{4B73C242-540D-DC8B-DE5B-365576487568}"/>
          </ac:spMkLst>
        </pc:spChg>
      </pc:sldChg>
      <pc:sldChg chg="addSp delSp modSp mod modClrScheme chgLayout">
        <pc:chgData name="Інна Заблодська" userId="b6444ca17bb17a92" providerId="LiveId" clId="{C3914B17-6E09-4E3F-AA05-940858D06E04}" dt="2024-10-28T16:29:28.871" v="139" actId="1076"/>
        <pc:sldMkLst>
          <pc:docMk/>
          <pc:sldMk cId="1126723429" sldId="270"/>
        </pc:sldMkLst>
        <pc:spChg chg="add del mod">
          <ac:chgData name="Інна Заблодська" userId="b6444ca17bb17a92" providerId="LiveId" clId="{C3914B17-6E09-4E3F-AA05-940858D06E04}" dt="2024-10-28T16:20:58.358" v="28" actId="478"/>
          <ac:spMkLst>
            <pc:docMk/>
            <pc:sldMk cId="1126723429" sldId="270"/>
            <ac:spMk id="3" creationId="{5C67B092-653E-3EC1-8D6D-43785A04829E}"/>
          </ac:spMkLst>
        </pc:spChg>
        <pc:spChg chg="add mod">
          <ac:chgData name="Інна Заблодська" userId="b6444ca17bb17a92" providerId="LiveId" clId="{C3914B17-6E09-4E3F-AA05-940858D06E04}" dt="2024-10-28T16:28:36.703" v="129" actId="27636"/>
          <ac:spMkLst>
            <pc:docMk/>
            <pc:sldMk cId="1126723429" sldId="270"/>
            <ac:spMk id="5" creationId="{86B9FD43-D110-DB2D-CA08-C650D71AC98E}"/>
          </ac:spMkLst>
        </pc:spChg>
        <pc:spChg chg="add mod">
          <ac:chgData name="Інна Заблодська" userId="b6444ca17bb17a92" providerId="LiveId" clId="{C3914B17-6E09-4E3F-AA05-940858D06E04}" dt="2024-10-28T16:29:19.486" v="137" actId="14100"/>
          <ac:spMkLst>
            <pc:docMk/>
            <pc:sldMk cId="1126723429" sldId="270"/>
            <ac:spMk id="6" creationId="{337F531B-4ECE-EF1C-1550-084F87A76D2D}"/>
          </ac:spMkLst>
        </pc:spChg>
        <pc:spChg chg="add mod">
          <ac:chgData name="Інна Заблодська" userId="b6444ca17bb17a92" providerId="LiveId" clId="{C3914B17-6E09-4E3F-AA05-940858D06E04}" dt="2024-10-28T16:28:44.445" v="133" actId="27636"/>
          <ac:spMkLst>
            <pc:docMk/>
            <pc:sldMk cId="1126723429" sldId="270"/>
            <ac:spMk id="7" creationId="{C916DDFE-E2B2-2727-A7E5-44B101D115AF}"/>
          </ac:spMkLst>
        </pc:spChg>
        <pc:spChg chg="add mod">
          <ac:chgData name="Інна Заблодська" userId="b6444ca17bb17a92" providerId="LiveId" clId="{C3914B17-6E09-4E3F-AA05-940858D06E04}" dt="2024-10-28T16:29:28.871" v="139" actId="1076"/>
          <ac:spMkLst>
            <pc:docMk/>
            <pc:sldMk cId="1126723429" sldId="270"/>
            <ac:spMk id="8" creationId="{AEB8DE9D-5A87-41C2-DDF2-D451F76AF479}"/>
          </ac:spMkLst>
        </pc:spChg>
        <pc:spChg chg="del">
          <ac:chgData name="Інна Заблодська" userId="b6444ca17bb17a92" providerId="LiveId" clId="{C3914B17-6E09-4E3F-AA05-940858D06E04}" dt="2024-10-28T16:20:55.998" v="27" actId="478"/>
          <ac:spMkLst>
            <pc:docMk/>
            <pc:sldMk cId="1126723429" sldId="270"/>
            <ac:spMk id="13" creationId="{00000000-0000-0000-0000-000000000000}"/>
          </ac:spMkLst>
        </pc:spChg>
        <pc:spChg chg="mod ord">
          <ac:chgData name="Інна Заблодська" userId="b6444ca17bb17a92" providerId="LiveId" clId="{C3914B17-6E09-4E3F-AA05-940858D06E04}" dt="2024-10-28T16:27:23.201" v="124" actId="14100"/>
          <ac:spMkLst>
            <pc:docMk/>
            <pc:sldMk cId="1126723429" sldId="270"/>
            <ac:spMk id="14" creationId="{00000000-0000-0000-0000-000000000000}"/>
          </ac:spMkLst>
        </pc:spChg>
        <pc:spChg chg="add del mod">
          <ac:chgData name="Інна Заблодська" userId="b6444ca17bb17a92" providerId="LiveId" clId="{C3914B17-6E09-4E3F-AA05-940858D06E04}" dt="2024-10-28T16:21:59.328" v="37" actId="26606"/>
          <ac:spMkLst>
            <pc:docMk/>
            <pc:sldMk cId="1126723429" sldId="270"/>
            <ac:spMk id="19" creationId="{E217B19C-FFC1-394D-96EC-2976D0C6BF6C}"/>
          </ac:spMkLst>
        </pc:spChg>
        <pc:spChg chg="add mod">
          <ac:chgData name="Інна Заблодська" userId="b6444ca17bb17a92" providerId="LiveId" clId="{C3914B17-6E09-4E3F-AA05-940858D06E04}" dt="2024-10-28T16:28:19.657" v="125" actId="207"/>
          <ac:spMkLst>
            <pc:docMk/>
            <pc:sldMk cId="1126723429" sldId="270"/>
            <ac:spMk id="21" creationId="{729A440B-9E8D-0D35-F66D-DEBBCD85667B}"/>
          </ac:spMkLst>
        </pc:spChg>
        <pc:picChg chg="add mod">
          <ac:chgData name="Інна Заблодська" userId="b6444ca17bb17a92" providerId="LiveId" clId="{C3914B17-6E09-4E3F-AA05-940858D06E04}" dt="2024-10-28T16:28:57.931" v="135" actId="692"/>
          <ac:picMkLst>
            <pc:docMk/>
            <pc:sldMk cId="1126723429" sldId="270"/>
            <ac:picMk id="4" creationId="{5E48FDB2-CD6A-6BDF-C1F1-B19D79475614}"/>
          </ac:picMkLst>
        </pc:picChg>
      </pc:sldChg>
      <pc:sldChg chg="addSp modSp mod">
        <pc:chgData name="Інна Заблодська" userId="b6444ca17bb17a92" providerId="LiveId" clId="{C3914B17-6E09-4E3F-AA05-940858D06E04}" dt="2024-10-28T16:31:58.313" v="143" actId="14100"/>
        <pc:sldMkLst>
          <pc:docMk/>
          <pc:sldMk cId="2655166946" sldId="271"/>
        </pc:sldMkLst>
        <pc:spChg chg="add mod">
          <ac:chgData name="Інна Заблодська" userId="b6444ca17bb17a92" providerId="LiveId" clId="{C3914B17-6E09-4E3F-AA05-940858D06E04}" dt="2024-10-28T16:31:34.577" v="140"/>
          <ac:spMkLst>
            <pc:docMk/>
            <pc:sldMk cId="2655166946" sldId="271"/>
            <ac:spMk id="3" creationId="{D4BD1727-8D54-A26C-E419-DD88E755E24B}"/>
          </ac:spMkLst>
        </pc:spChg>
        <pc:graphicFrameChg chg="mod">
          <ac:chgData name="Інна Заблодська" userId="b6444ca17bb17a92" providerId="LiveId" clId="{C3914B17-6E09-4E3F-AA05-940858D06E04}" dt="2024-10-28T16:31:58.313" v="143" actId="14100"/>
          <ac:graphicFrameMkLst>
            <pc:docMk/>
            <pc:sldMk cId="2655166946" sldId="271"/>
            <ac:graphicFrameMk id="7" creationId="{00000000-0000-0000-0000-000000000000}"/>
          </ac:graphicFrameMkLst>
        </pc:graphicFrameChg>
      </pc:sldChg>
      <pc:sldChg chg="addSp modSp">
        <pc:chgData name="Інна Заблодська" userId="b6444ca17bb17a92" providerId="LiveId" clId="{C3914B17-6E09-4E3F-AA05-940858D06E04}" dt="2024-10-28T16:32:16.332" v="144"/>
        <pc:sldMkLst>
          <pc:docMk/>
          <pc:sldMk cId="981825283" sldId="272"/>
        </pc:sldMkLst>
        <pc:picChg chg="add mod">
          <ac:chgData name="Інна Заблодська" userId="b6444ca17bb17a92" providerId="LiveId" clId="{C3914B17-6E09-4E3F-AA05-940858D06E04}" dt="2024-10-28T16:32:16.332" v="144"/>
          <ac:picMkLst>
            <pc:docMk/>
            <pc:sldMk cId="981825283" sldId="272"/>
            <ac:picMk id="3" creationId="{D83F1EC7-6067-395D-AFCF-423767C8C360}"/>
          </ac:picMkLst>
        </pc:picChg>
      </pc:sldChg>
      <pc:sldChg chg="addSp delSp modSp mod">
        <pc:chgData name="Інна Заблодська" userId="b6444ca17bb17a92" providerId="LiveId" clId="{C3914B17-6E09-4E3F-AA05-940858D06E04}" dt="2024-10-29T06:00:19.239" v="921" actId="1076"/>
        <pc:sldMkLst>
          <pc:docMk/>
          <pc:sldMk cId="3488869952" sldId="273"/>
        </pc:sldMkLst>
        <pc:spChg chg="del">
          <ac:chgData name="Інна Заблодська" userId="b6444ca17bb17a92" providerId="LiveId" clId="{C3914B17-6E09-4E3F-AA05-940858D06E04}" dt="2024-10-28T16:35:47.370" v="150" actId="478"/>
          <ac:spMkLst>
            <pc:docMk/>
            <pc:sldMk cId="3488869952" sldId="273"/>
            <ac:spMk id="2" creationId="{00000000-0000-0000-0000-000000000000}"/>
          </ac:spMkLst>
        </pc:spChg>
        <pc:spChg chg="add del mod">
          <ac:chgData name="Інна Заблодська" userId="b6444ca17bb17a92" providerId="LiveId" clId="{C3914B17-6E09-4E3F-AA05-940858D06E04}" dt="2024-10-28T16:35:43.265" v="148" actId="478"/>
          <ac:spMkLst>
            <pc:docMk/>
            <pc:sldMk cId="3488869952" sldId="273"/>
            <ac:spMk id="5" creationId="{BDA6B580-49D8-C8E4-DA13-CA0B8898EFEF}"/>
          </ac:spMkLst>
        </pc:spChg>
        <pc:spChg chg="del">
          <ac:chgData name="Інна Заблодська" userId="b6444ca17bb17a92" providerId="LiveId" clId="{C3914B17-6E09-4E3F-AA05-940858D06E04}" dt="2024-10-28T16:35:41.350" v="147" actId="478"/>
          <ac:spMkLst>
            <pc:docMk/>
            <pc:sldMk cId="3488869952" sldId="273"/>
            <ac:spMk id="6" creationId="{00000000-0000-0000-0000-000000000000}"/>
          </ac:spMkLst>
        </pc:spChg>
        <pc:spChg chg="add del mod">
          <ac:chgData name="Інна Заблодська" userId="b6444ca17bb17a92" providerId="LiveId" clId="{C3914B17-6E09-4E3F-AA05-940858D06E04}" dt="2024-10-28T16:35:45.361" v="149" actId="478"/>
          <ac:spMkLst>
            <pc:docMk/>
            <pc:sldMk cId="3488869952" sldId="273"/>
            <ac:spMk id="8" creationId="{63D59623-0453-A401-8892-655C37FE4B1C}"/>
          </ac:spMkLst>
        </pc:spChg>
        <pc:spChg chg="add del mod">
          <ac:chgData name="Інна Заблодська" userId="b6444ca17bb17a92" providerId="LiveId" clId="{C3914B17-6E09-4E3F-AA05-940858D06E04}" dt="2024-10-28T16:35:49.630" v="151" actId="478"/>
          <ac:spMkLst>
            <pc:docMk/>
            <pc:sldMk cId="3488869952" sldId="273"/>
            <ac:spMk id="10" creationId="{C2491001-1CFC-3634-9B7D-6BF6E3451E50}"/>
          </ac:spMkLst>
        </pc:spChg>
        <pc:spChg chg="add mod">
          <ac:chgData name="Інна Заблодська" userId="b6444ca17bb17a92" providerId="LiveId" clId="{C3914B17-6E09-4E3F-AA05-940858D06E04}" dt="2024-10-29T06:00:04.514" v="917" actId="6549"/>
          <ac:spMkLst>
            <pc:docMk/>
            <pc:sldMk cId="3488869952" sldId="273"/>
            <ac:spMk id="12" creationId="{EE7CEA41-861A-74D9-DDDB-6890FC1F9A16}"/>
          </ac:spMkLst>
        </pc:spChg>
        <pc:spChg chg="add mod">
          <ac:chgData name="Інна Заблодська" userId="b6444ca17bb17a92" providerId="LiveId" clId="{C3914B17-6E09-4E3F-AA05-940858D06E04}" dt="2024-10-29T06:00:13.423" v="920" actId="1076"/>
          <ac:spMkLst>
            <pc:docMk/>
            <pc:sldMk cId="3488869952" sldId="273"/>
            <ac:spMk id="13" creationId="{4C98F1FD-7757-A5AA-EBA7-C110823A7526}"/>
          </ac:spMkLst>
        </pc:spChg>
        <pc:spChg chg="add mod">
          <ac:chgData name="Інна Заблодська" userId="b6444ca17bb17a92" providerId="LiveId" clId="{C3914B17-6E09-4E3F-AA05-940858D06E04}" dt="2024-10-29T06:00:09.715" v="918" actId="1076"/>
          <ac:spMkLst>
            <pc:docMk/>
            <pc:sldMk cId="3488869952" sldId="273"/>
            <ac:spMk id="14" creationId="{A63D87F8-BFBA-F76D-FAA3-364B2767EB1A}"/>
          </ac:spMkLst>
        </pc:spChg>
        <pc:spChg chg="add mod">
          <ac:chgData name="Інна Заблодська" userId="b6444ca17bb17a92" providerId="LiveId" clId="{C3914B17-6E09-4E3F-AA05-940858D06E04}" dt="2024-10-29T06:00:11.455" v="919" actId="1076"/>
          <ac:spMkLst>
            <pc:docMk/>
            <pc:sldMk cId="3488869952" sldId="273"/>
            <ac:spMk id="15" creationId="{9334D5C6-CE17-3015-5983-1A0175394EF3}"/>
          </ac:spMkLst>
        </pc:spChg>
        <pc:spChg chg="add mod">
          <ac:chgData name="Інна Заблодська" userId="b6444ca17bb17a92" providerId="LiveId" clId="{C3914B17-6E09-4E3F-AA05-940858D06E04}" dt="2024-10-29T06:00:19.239" v="921" actId="1076"/>
          <ac:spMkLst>
            <pc:docMk/>
            <pc:sldMk cId="3488869952" sldId="273"/>
            <ac:spMk id="16" creationId="{B9843519-2C7C-571C-E008-2F6EC284F3CA}"/>
          </ac:spMkLst>
        </pc:spChg>
        <pc:spChg chg="add mod">
          <ac:chgData name="Інна Заблодська" userId="b6444ca17bb17a92" providerId="LiveId" clId="{C3914B17-6E09-4E3F-AA05-940858D06E04}" dt="2024-10-29T05:59:10.521" v="913" actId="1076"/>
          <ac:spMkLst>
            <pc:docMk/>
            <pc:sldMk cId="3488869952" sldId="273"/>
            <ac:spMk id="17" creationId="{3FB235C8-CEA7-10E6-4B5F-8D1B0EA9C134}"/>
          </ac:spMkLst>
        </pc:spChg>
        <pc:spChg chg="add mod">
          <ac:chgData name="Інна Заблодська" userId="b6444ca17bb17a92" providerId="LiveId" clId="{C3914B17-6E09-4E3F-AA05-940858D06E04}" dt="2024-10-29T05:59:27.828" v="916" actId="14100"/>
          <ac:spMkLst>
            <pc:docMk/>
            <pc:sldMk cId="3488869952" sldId="273"/>
            <ac:spMk id="18" creationId="{290992D4-2440-3C07-5BE7-378C073E91DF}"/>
          </ac:spMkLst>
        </pc:spChg>
        <pc:graphicFrameChg chg="del mod">
          <ac:chgData name="Інна Заблодська" userId="b6444ca17bb17a92" providerId="LiveId" clId="{C3914B17-6E09-4E3F-AA05-940858D06E04}" dt="2024-10-28T16:35:39.275" v="146" actId="478"/>
          <ac:graphicFrameMkLst>
            <pc:docMk/>
            <pc:sldMk cId="3488869952" sldId="273"/>
            <ac:graphicFrameMk id="4" creationId="{00000000-0000-0000-0000-000000000000}"/>
          </ac:graphicFrameMkLst>
        </pc:graphicFrameChg>
      </pc:sldChg>
      <pc:sldChg chg="addSp delSp modSp del mod">
        <pc:chgData name="Інна Заблодська" userId="b6444ca17bb17a92" providerId="LiveId" clId="{C3914B17-6E09-4E3F-AA05-940858D06E04}" dt="2024-11-07T12:22:02.145" v="1084" actId="47"/>
        <pc:sldMkLst>
          <pc:docMk/>
          <pc:sldMk cId="933344039" sldId="274"/>
        </pc:sldMkLst>
        <pc:spChg chg="del">
          <ac:chgData name="Інна Заблодська" userId="b6444ca17bb17a92" providerId="LiveId" clId="{C3914B17-6E09-4E3F-AA05-940858D06E04}" dt="2024-11-07T12:21:34.052" v="1078" actId="478"/>
          <ac:spMkLst>
            <pc:docMk/>
            <pc:sldMk cId="933344039" sldId="274"/>
            <ac:spMk id="2" creationId="{00000000-0000-0000-0000-000000000000}"/>
          </ac:spMkLst>
        </pc:spChg>
        <pc:spChg chg="del">
          <ac:chgData name="Інна Заблодська" userId="b6444ca17bb17a92" providerId="LiveId" clId="{C3914B17-6E09-4E3F-AA05-940858D06E04}" dt="2024-11-07T12:21:38.491" v="1081" actId="478"/>
          <ac:spMkLst>
            <pc:docMk/>
            <pc:sldMk cId="933344039" sldId="274"/>
            <ac:spMk id="3" creationId="{00000000-0000-0000-0000-000000000000}"/>
          </ac:spMkLst>
        </pc:spChg>
        <pc:spChg chg="del">
          <ac:chgData name="Інна Заблодська" userId="b6444ca17bb17a92" providerId="LiveId" clId="{C3914B17-6E09-4E3F-AA05-940858D06E04}" dt="2024-11-07T12:21:37.312" v="1080" actId="478"/>
          <ac:spMkLst>
            <pc:docMk/>
            <pc:sldMk cId="933344039" sldId="274"/>
            <ac:spMk id="4" creationId="{00000000-0000-0000-0000-000000000000}"/>
          </ac:spMkLst>
        </pc:spChg>
        <pc:spChg chg="add del mod">
          <ac:chgData name="Інна Заблодська" userId="b6444ca17bb17a92" providerId="LiveId" clId="{C3914B17-6E09-4E3F-AA05-940858D06E04}" dt="2024-11-07T12:21:35.520" v="1079" actId="478"/>
          <ac:spMkLst>
            <pc:docMk/>
            <pc:sldMk cId="933344039" sldId="274"/>
            <ac:spMk id="6" creationId="{74A4B37A-D9EB-8394-ABC9-F2D30326D12E}"/>
          </ac:spMkLst>
        </pc:spChg>
        <pc:spChg chg="add mod">
          <ac:chgData name="Інна Заблодська" userId="b6444ca17bb17a92" providerId="LiveId" clId="{C3914B17-6E09-4E3F-AA05-940858D06E04}" dt="2024-11-07T12:21:39.783" v="1082"/>
          <ac:spMkLst>
            <pc:docMk/>
            <pc:sldMk cId="933344039" sldId="274"/>
            <ac:spMk id="7" creationId="{8B4962E1-0191-665F-C0F1-3D1AC0D57794}"/>
          </ac:spMkLst>
        </pc:spChg>
      </pc:sldChg>
      <pc:sldChg chg="addSp modSp add mod setBg">
        <pc:chgData name="Інна Заблодська" userId="b6444ca17bb17a92" providerId="LiveId" clId="{C3914B17-6E09-4E3F-AA05-940858D06E04}" dt="2024-11-08T07:17:35.034" v="1171" actId="14100"/>
        <pc:sldMkLst>
          <pc:docMk/>
          <pc:sldMk cId="3113043750" sldId="299"/>
        </pc:sldMkLst>
        <pc:picChg chg="add mod">
          <ac:chgData name="Інна Заблодська" userId="b6444ca17bb17a92" providerId="LiveId" clId="{C3914B17-6E09-4E3F-AA05-940858D06E04}" dt="2024-11-08T07:17:35.034" v="1171" actId="14100"/>
          <ac:picMkLst>
            <pc:docMk/>
            <pc:sldMk cId="3113043750" sldId="299"/>
            <ac:picMk id="2" creationId="{8CC8EF13-CCA0-8A5E-BCA9-9D02FCB7771C}"/>
          </ac:picMkLst>
        </pc:picChg>
      </pc:sldChg>
      <pc:sldChg chg="addSp modSp new mod">
        <pc:chgData name="Інна Заблодська" userId="b6444ca17bb17a92" providerId="LiveId" clId="{C3914B17-6E09-4E3F-AA05-940858D06E04}" dt="2024-11-08T09:01:12.303" v="1227" actId="14100"/>
        <pc:sldMkLst>
          <pc:docMk/>
          <pc:sldMk cId="1638923884" sldId="300"/>
        </pc:sldMkLst>
        <pc:spChg chg="add mod ord">
          <ac:chgData name="Інна Заблодська" userId="b6444ca17bb17a92" providerId="LiveId" clId="{C3914B17-6E09-4E3F-AA05-940858D06E04}" dt="2024-11-08T09:00:10.049" v="1222" actId="167"/>
          <ac:spMkLst>
            <pc:docMk/>
            <pc:sldMk cId="1638923884" sldId="300"/>
            <ac:spMk id="5" creationId="{E832595D-F403-550A-4F4D-66BFAE4D96FE}"/>
          </ac:spMkLst>
        </pc:spChg>
        <pc:spChg chg="add mod">
          <ac:chgData name="Інна Заблодська" userId="b6444ca17bb17a92" providerId="LiveId" clId="{C3914B17-6E09-4E3F-AA05-940858D06E04}" dt="2024-11-08T09:01:12.303" v="1227" actId="14100"/>
          <ac:spMkLst>
            <pc:docMk/>
            <pc:sldMk cId="1638923884" sldId="300"/>
            <ac:spMk id="6" creationId="{2ECA5FBE-6F17-18B1-75ED-076AB724AE13}"/>
          </ac:spMkLst>
        </pc:spChg>
        <pc:picChg chg="add">
          <ac:chgData name="Інна Заблодська" userId="b6444ca17bb17a92" providerId="LiveId" clId="{C3914B17-6E09-4E3F-AA05-940858D06E04}" dt="2024-11-08T08:59:31.378" v="1217"/>
          <ac:picMkLst>
            <pc:docMk/>
            <pc:sldMk cId="1638923884" sldId="300"/>
            <ac:picMk id="2050" creationId="{F52D2564-86C2-2B8A-7C5E-01717DE8F1B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B1-4B06-8B0D-C66FC849C0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B1-4B06-8B0D-C66FC849C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696159312"/>
        <c:axId val="-169615332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Ряд 3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D8B1-4B06-8B0D-C66FC849C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696159312"/>
        <c:axId val="-1696153328"/>
      </c:lineChart>
      <c:catAx>
        <c:axId val="-169615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96153328"/>
        <c:crosses val="autoZero"/>
        <c:auto val="1"/>
        <c:lblAlgn val="ctr"/>
        <c:lblOffset val="100"/>
        <c:noMultiLvlLbl val="0"/>
      </c:catAx>
      <c:valAx>
        <c:axId val="-169615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69615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Picture 2">
          <a:extLst xmlns:a="http://schemas.openxmlformats.org/drawingml/2006/main">
            <a:ext uri="{FF2B5EF4-FFF2-40B4-BE49-F238E27FC236}">
              <a16:creationId xmlns:a16="http://schemas.microsoft.com/office/drawing/2014/main" xmlns="" id="{DC36028E-295B-1F68-B207-6DE3B2F7122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0800" y="50800"/>
          <a:ext cx="12192000" cy="6858000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365C73-270C-4AFB-A124-BD2E4375252C}" type="datetime1">
              <a:rPr lang="ru-RU" smtClean="0"/>
              <a:t>22.11.2024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49F85-3216-4596-B44B-827FE6DFDEFE}" type="datetime1">
              <a:rPr lang="ru-RU" smtClean="0"/>
              <a:pPr/>
              <a:t>22.11.2024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691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ru-RU"/>
            </a:defPPr>
          </a:lstStyle>
          <a:p>
            <a:pPr rtl="0"/>
            <a:fld id="{22289C57-55D7-40A4-A101-E74FAC7A092B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022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0D00EA6-0821-4AC5-933C-321AA6545349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77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6100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264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7244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2649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255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580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19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62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згляд вверх на облака и голубое небо из двора-колодца, образованного зданиями со стеклянными фасадами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noProof="0"/>
              <a:t>Клацніть, щоб редагувати стиль зразка підзаголовка</a:t>
            </a:r>
            <a:endParaRPr lang="ru-RU" noProof="0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BB2B9E-2F8E-4635-AD7A-EB57B20F54A9}" type="datetime1">
              <a:rPr lang="ru-RU" noProof="0" smtClean="0"/>
              <a:t>22.11.2024</a:t>
            </a:fld>
            <a:endParaRPr lang="ru-RU" noProof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A66E2-1990-44F0-A7C2-CC10213F1703}" type="datetime1">
              <a:rPr lang="ru-RU" noProof="0" smtClean="0"/>
              <a:t>22.11.2024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8DE717-09BD-42BB-B75A-8F22795CF2ED}" type="datetime1">
              <a:rPr lang="ru-RU" noProof="0" smtClean="0"/>
              <a:t>22.11.2024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7982" y="337193"/>
            <a:ext cx="5653724" cy="1997867"/>
          </a:xfrm>
        </p:spPr>
        <p:txBody>
          <a:bodyPr rtlCol="0" anchor="b">
            <a:normAutofit/>
          </a:bodyPr>
          <a:lstStyle>
            <a:lvl1pPr>
              <a:defRPr lang="ru-RU" sz="2799" kern="1200" spc="150" baseline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ru-RU" dirty="0"/>
              <a:t>ЩЕЛКНИТЕ, ЧТОБЫ добавить заголовок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7982" y="2705177"/>
            <a:ext cx="5732279" cy="448990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1799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063" indent="0">
              <a:buNone/>
              <a:defRPr lang="ru-RU" sz="1999" b="1"/>
            </a:lvl2pPr>
            <a:lvl3pPr marL="914126" indent="0">
              <a:buNone/>
              <a:defRPr lang="ru-RU" sz="1799" b="1"/>
            </a:lvl3pPr>
            <a:lvl4pPr marL="1371189" indent="0">
              <a:buNone/>
              <a:defRPr lang="ru-RU" sz="1600" b="1"/>
            </a:lvl4pPr>
            <a:lvl5pPr marL="1828251" indent="0">
              <a:buNone/>
              <a:defRPr lang="ru-RU" sz="1600" b="1"/>
            </a:lvl5pPr>
            <a:lvl6pPr marL="2285314" indent="0">
              <a:buNone/>
              <a:defRPr lang="ru-RU" sz="1600" b="1"/>
            </a:lvl6pPr>
            <a:lvl7pPr marL="2742377" indent="0">
              <a:buNone/>
              <a:defRPr lang="ru-RU" sz="1600" b="1"/>
            </a:lvl7pPr>
            <a:lvl8pPr marL="3199440" indent="0">
              <a:buNone/>
              <a:defRPr lang="ru-RU" sz="1600" b="1"/>
            </a:lvl8pPr>
            <a:lvl9pPr marL="3656503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7981" y="3154167"/>
            <a:ext cx="5732280" cy="3032733"/>
          </a:xfrm>
        </p:spPr>
        <p:txBody>
          <a:bodyPr rtlCol="0">
            <a:normAutofit/>
          </a:bodyPr>
          <a:lstStyle>
            <a:lvl1pPr marL="285664" indent="-285664">
              <a:lnSpc>
                <a:spcPct val="100000"/>
              </a:lnSpc>
              <a:buFont typeface="Arial" panose="020B0604020202020204" pitchFamily="34" charset="0"/>
              <a:buChar char="•"/>
              <a:defRPr lang="ru-RU" sz="1799" spc="50" baseline="0"/>
            </a:lvl1pPr>
            <a:lvl2pPr marL="742727" indent="-285664">
              <a:lnSpc>
                <a:spcPct val="100000"/>
              </a:lnSpc>
              <a:buFont typeface="Arial" panose="020B0604020202020204" pitchFamily="34" charset="0"/>
              <a:buChar char="•"/>
              <a:defRPr lang="ru-RU" sz="1799" spc="50" baseline="0"/>
            </a:lvl2pPr>
            <a:lvl3pPr marL="1199790" indent="-285664">
              <a:lnSpc>
                <a:spcPct val="100000"/>
              </a:lnSpc>
              <a:buFont typeface="Arial" panose="020B0604020202020204" pitchFamily="34" charset="0"/>
              <a:buChar char="•"/>
              <a:defRPr lang="ru-RU" sz="1799" spc="50" baseline="0"/>
            </a:lvl3pPr>
            <a:lvl4pPr marL="1656853" indent="-285664">
              <a:lnSpc>
                <a:spcPct val="100000"/>
              </a:lnSpc>
              <a:buFont typeface="Arial" panose="020B0604020202020204" pitchFamily="34" charset="0"/>
              <a:buChar char="•"/>
              <a:defRPr lang="ru-RU" sz="1799" spc="50" baseline="0"/>
            </a:lvl4pPr>
            <a:lvl5pPr marL="2113916" indent="-285664">
              <a:lnSpc>
                <a:spcPct val="100000"/>
              </a:lnSpc>
              <a:buFont typeface="Arial" panose="020B0604020202020204" pitchFamily="34" charset="0"/>
              <a:buChar char="•"/>
              <a:defRPr lang="ru-RU" sz="1799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5055" y="2705178"/>
            <a:ext cx="3942600" cy="448989"/>
          </a:xfrm>
        </p:spPr>
        <p:txBody>
          <a:bodyPr rtlCol="0" anchor="ctr">
            <a:noAutofit/>
          </a:bodyPr>
          <a:lstStyle>
            <a:lvl1pPr marL="0" indent="0">
              <a:buNone/>
              <a:defRPr lang="ru-RU" sz="1799" b="1" kern="1200" spc="5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  <a:lvl2pPr marL="457063" indent="0">
              <a:buNone/>
              <a:defRPr lang="ru-RU" sz="1999" b="1"/>
            </a:lvl2pPr>
            <a:lvl3pPr marL="914126" indent="0">
              <a:buNone/>
              <a:defRPr lang="ru-RU" sz="1799" b="1"/>
            </a:lvl3pPr>
            <a:lvl4pPr marL="1371189" indent="0">
              <a:buNone/>
              <a:defRPr lang="ru-RU" sz="1600" b="1"/>
            </a:lvl4pPr>
            <a:lvl5pPr marL="1828251" indent="0">
              <a:buNone/>
              <a:defRPr lang="ru-RU" sz="1600" b="1"/>
            </a:lvl5pPr>
            <a:lvl6pPr marL="2285314" indent="0">
              <a:buNone/>
              <a:defRPr lang="ru-RU" sz="1600" b="1"/>
            </a:lvl6pPr>
            <a:lvl7pPr marL="2742377" indent="0">
              <a:buNone/>
              <a:defRPr lang="ru-RU" sz="1600" b="1"/>
            </a:lvl7pPr>
            <a:lvl8pPr marL="3199440" indent="0">
              <a:buNone/>
              <a:defRPr lang="ru-RU" sz="1600" b="1"/>
            </a:lvl8pPr>
            <a:lvl9pPr marL="3656503" indent="0">
              <a:buNone/>
              <a:defRPr lang="ru-RU" sz="1600" b="1"/>
            </a:lvl9pPr>
          </a:lstStyle>
          <a:p>
            <a:pPr lvl="0" rtl="0"/>
            <a:r>
              <a:rPr lang="ru-RU" dirty="0"/>
              <a:t>Текст слайда</a:t>
            </a: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5054" y="3164868"/>
            <a:ext cx="3942600" cy="3032733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ru-RU" sz="1799" b="0" spc="50" baseline="0"/>
            </a:lvl1pPr>
            <a:lvl2pPr marL="283379" indent="-2856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799" spc="50" baseline="0"/>
            </a:lvl2pPr>
            <a:lvl3pPr marL="566758" indent="-2856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799" spc="50" baseline="0"/>
            </a:lvl3pPr>
            <a:lvl4pPr marL="859278" indent="-2856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799" spc="50" baseline="0"/>
            </a:lvl4pPr>
            <a:lvl5pPr marL="1151798" indent="-285664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ru-RU" sz="1799" spc="50" baseline="0"/>
            </a:lvl5pPr>
          </a:lstStyle>
          <a:p>
            <a:pPr lvl="0" rtl="0"/>
            <a:r>
              <a:rPr lang="ru-RU"/>
              <a:t>Щелкните, чтобы добавить содержимое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766" y="6356351"/>
            <a:ext cx="4113728" cy="365125"/>
          </a:xfrm>
        </p:spPr>
        <p:txBody>
          <a:bodyPr rtlCol="0"/>
          <a:lstStyle>
            <a:lvl1pPr algn="l">
              <a:defRPr lang="ru-RU" sz="900"/>
            </a:lvl1pPr>
          </a:lstStyle>
          <a:p>
            <a:pPr rtl="0"/>
            <a:r>
              <a:rPr lang="ru-RU"/>
              <a:t>ЗАГОЛОВОК ПРЕЗЕНТАЦИИ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ru-RU" sz="900"/>
            </a:lvl1pPr>
          </a:lstStyle>
          <a:p>
            <a:pPr rtl="0"/>
            <a:fld id="{A49DFD55-3C28-40EF-9E31-A92D2E4017FF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3" name="Графический объект 12">
            <a:extLst>
              <a:ext uri="{FF2B5EF4-FFF2-40B4-BE49-F238E27FC236}">
                <a16:creationId xmlns:a16="http://schemas.microsoft.com/office/drawing/2014/main" xmlns="" id="{E0588715-35AD-8BE1-A5FC-E28BDD3854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8645" t="319" r="28732" b="73496"/>
          <a:stretch/>
        </p:blipFill>
        <p:spPr>
          <a:xfrm rot="10800000" flipH="1">
            <a:off x="6306793" y="-11"/>
            <a:ext cx="5882032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F8F67C-761A-45E5-AA93-3D403D994F41}" type="datetime1">
              <a:rPr lang="ru-RU" noProof="0" smtClean="0"/>
              <a:t>22.11.2024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CE04B-C4AA-4634-A469-DA31FB2126F8}" type="datetime1">
              <a:rPr lang="ru-RU" noProof="0" smtClean="0"/>
              <a:t>22.11.2024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A96AAB4-9041-4283-9C58-E2992F4EDF30}" type="datetime1">
              <a:rPr lang="ru-RU" noProof="0" smtClean="0"/>
              <a:t>22.11.2024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040B2B5-3DEA-4EF6-B280-096F6A049D56}" type="datetime1">
              <a:rPr lang="ru-RU" noProof="0" smtClean="0"/>
              <a:t>22.11.2024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FA4AE7-CA45-4434-9124-305263C51D79}" type="datetime1">
              <a:rPr lang="ru-RU" noProof="0" smtClean="0"/>
              <a:t>22.11.2024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DD7E9A2-4063-4261-BCB2-EAB5268EBFE5}" type="datetime1">
              <a:rPr lang="ru-RU" noProof="0" smtClean="0"/>
              <a:t>22.11.2024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0FAC69-5014-475F-82BD-1103AEFFA16E}" type="datetime1">
              <a:rPr lang="ru-RU" noProof="0" smtClean="0"/>
              <a:t>22.11.2024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uk-UA" noProof="0"/>
              <a:t>Клацніть, щоб редагувати стиль зразка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noProof="0"/>
              <a:t>Клацніть піктограму, щоб додати зображення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23C520-1842-421A-80A4-508A564B71AF}" type="datetime1">
              <a:rPr lang="ru-RU" noProof="0" smtClean="0"/>
              <a:t>22.11.2024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198891-7FB9-4FBF-9D7B-40E7D17D343C}" type="datetime1">
              <a:rPr lang="ru-RU" noProof="0" smtClean="0"/>
              <a:t>22.11.2024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A3F31473-23EB-4724-8B59-FE6D21D89FA4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zakon.rada.gov.ua/laws/show/z1169-23#n14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2800" dirty="0">
                <a:solidFill>
                  <a:schemeClr val="tx1"/>
                </a:solidFill>
              </a:rPr>
              <a:t>МЕЙНСТРИМ У СТРАТЕГУВАННІ РОЗВИТКУ ТЕРИТОРІЙ В УМОВАХ СУЧАСНИХ ВИКЛИКІВ: ЕКОНОМІКО-ПРАВОВИЙ АСПЕКТ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012" y="5410200"/>
            <a:ext cx="4118247" cy="762000"/>
          </a:xfrm>
        </p:spPr>
        <p:txBody>
          <a:bodyPr rtlCol="0">
            <a:noAutofit/>
          </a:bodyPr>
          <a:lstStyle/>
          <a:p>
            <a:pPr rtl="0"/>
            <a:r>
              <a:rPr lang="uk-UA" sz="1600" i="1" dirty="0"/>
              <a:t>Інна Заблодська, </a:t>
            </a:r>
            <a:r>
              <a:rPr lang="uk-UA" sz="1600" i="1" dirty="0" err="1"/>
              <a:t>д.е.н</a:t>
            </a:r>
            <a:r>
              <a:rPr lang="uk-UA" sz="1600" i="1" dirty="0"/>
              <a:t>., професор, Заслужений економіст України, директорка Луганської філії ДУ «Інститут економіко-правових досліджень імені В.К. Мамутова НАН України». </a:t>
            </a:r>
            <a:br>
              <a:rPr lang="uk-UA" sz="1600" i="1" dirty="0"/>
            </a:br>
            <a:endParaRPr lang="uk-UA" sz="1600" i="1" dirty="0"/>
          </a:p>
        </p:txBody>
      </p:sp>
      <p:pic>
        <p:nvPicPr>
          <p:cNvPr id="4" name="Рисунок 3" descr="C:\Users\jarem\AppData\Local\Microsoft\Windows\INetCache\Content.MSO\D35EF34B.tmp">
            <a:extLst>
              <a:ext uri="{FF2B5EF4-FFF2-40B4-BE49-F238E27FC236}">
                <a16:creationId xmlns:a16="http://schemas.microsoft.com/office/drawing/2014/main" xmlns="" id="{99EF8057-F0A9-0ADE-E8D7-40147EAF07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0" y="0"/>
            <a:ext cx="4846216" cy="240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874FFF4-36B8-485E-2FDA-3A5A0C31A5C2}"/>
              </a:ext>
            </a:extLst>
          </p:cNvPr>
          <p:cNvSpPr txBox="1"/>
          <p:nvPr/>
        </p:nvSpPr>
        <p:spPr>
          <a:xfrm>
            <a:off x="477788" y="620688"/>
            <a:ext cx="1123324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uk-UA" sz="3200" b="1" i="1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 затвердження «Порядку визначення потреб населення адміністративно-територіальної одиниці/територіальної громади у соціальних послугах». Наказ Міністерства соціальної політики 19.04.2023  № 130-Н 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 затвердження Порядку </a:t>
            </a:r>
            <a:r>
              <a:rPr lang="uk-UA" sz="3200" i="1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визна</a:t>
            </a:r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... | від 19.04.2023 № 130-Н (rada.gov.ua)</a:t>
            </a:r>
            <a:endParaRPr lang="uk-UA" sz="3200" i="1" u="none" strike="noStrike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B73C242-540D-DC8B-DE5B-365576487568}"/>
              </a:ext>
            </a:extLst>
          </p:cNvPr>
          <p:cNvSpPr txBox="1"/>
          <p:nvPr/>
        </p:nvSpPr>
        <p:spPr>
          <a:xfrm>
            <a:off x="496808" y="3698688"/>
            <a:ext cx="112332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200" b="0" i="0" dirty="0"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Соціальний паспорт громади — це документ, що містить інформацію про ресурси та соціальні особливості громади. Зокрема, він відображає найактуальнішу демографічну ситуацію: кількість мешканців, який розподіл населення за віком і статтю, </a:t>
            </a:r>
          </a:p>
          <a:p>
            <a:pPr algn="ctr"/>
            <a:r>
              <a:rPr lang="uk-UA" sz="3200" b="0" i="0" dirty="0">
                <a:solidFill>
                  <a:srgbClr val="57575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які соціальні групи є в громаді тощо. </a:t>
            </a:r>
            <a:endParaRPr lang="uk-UA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09140014-73D5-419B-8867-972BB18D5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25" y="5400826"/>
            <a:ext cx="10569338" cy="1083658"/>
          </a:xfrm>
        </p:spPr>
        <p:txBody>
          <a:bodyPr rtlCol="0" anchor="b">
            <a:noAutofit/>
          </a:bodyPr>
          <a:lstStyle>
            <a:defPPr>
              <a:defRPr lang="ru-RU"/>
            </a:defPPr>
          </a:lstStyle>
          <a:p>
            <a:pPr rtl="0"/>
            <a:r>
              <a:rPr lang="uk-UA" sz="3599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соціального </a:t>
            </a:r>
            <a:br>
              <a:rPr lang="uk-UA" sz="3599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599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паспорту</a:t>
            </a:r>
            <a:br>
              <a:rPr lang="uk-UA" sz="3599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599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599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1. Основні дані про громаду</a:t>
            </a:r>
            <a:br>
              <a:rPr lang="uk-UA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2. Опис соціальної сфери громади</a:t>
            </a:r>
            <a:br>
              <a:rPr lang="uk-UA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3. Мапа акторів</a:t>
            </a:r>
            <a:br>
              <a:rPr lang="uk-UA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59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4. Аналіз соціальних послуг, що надаються в громаді</a:t>
            </a:r>
            <a:endParaRPr lang="uk-UA" sz="3599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 descr="C:\Users\jarem\AppData\Local\Microsoft\Windows\INetCache\Content.MSO\D35EF34B.tmp">
            <a:extLst>
              <a:ext uri="{FF2B5EF4-FFF2-40B4-BE49-F238E27FC236}">
                <a16:creationId xmlns:a16="http://schemas.microsoft.com/office/drawing/2014/main" xmlns="" id="{8CC8EF13-CCA0-8A5E-BCA9-9D02FCB77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2444" y="0"/>
            <a:ext cx="5791865" cy="2711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304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/>
        <p:txBody>
          <a:bodyPr>
            <a:normAutofit/>
          </a:bodyPr>
          <a:lstStyle/>
          <a:p>
            <a:pPr algn="l"/>
            <a:endParaRPr lang="uk-UA" sz="3200" i="1" dirty="0"/>
          </a:p>
          <a:p>
            <a:endParaRPr lang="uk-UA" i="1" dirty="0"/>
          </a:p>
          <a:p>
            <a:r>
              <a:rPr lang="uk-UA" sz="4800" i="1" dirty="0"/>
              <a:t>Дякую за увагу </a:t>
            </a:r>
          </a:p>
          <a:p>
            <a:pPr algn="l"/>
            <a:endParaRPr lang="uk-UA" sz="4300" i="1" dirty="0"/>
          </a:p>
          <a:p>
            <a:pPr algn="l"/>
            <a:endParaRPr lang="uk-UA" i="1" dirty="0"/>
          </a:p>
          <a:p>
            <a:pPr algn="l"/>
            <a:endParaRPr lang="uk-UA" i="1" dirty="0"/>
          </a:p>
          <a:p>
            <a:pPr algn="l"/>
            <a:endParaRPr lang="uk-UA" i="1" dirty="0"/>
          </a:p>
          <a:p>
            <a:pPr algn="l"/>
            <a:endParaRPr lang="uk-UA" i="1" dirty="0"/>
          </a:p>
        </p:txBody>
      </p:sp>
      <p:pic>
        <p:nvPicPr>
          <p:cNvPr id="4" name="Рисунок 3" descr="C:\Users\jarem\AppData\Local\Microsoft\Windows\INetCache\Content.MSO\D35EF34B.tmp">
            <a:extLst>
              <a:ext uri="{FF2B5EF4-FFF2-40B4-BE49-F238E27FC236}">
                <a16:creationId xmlns:a16="http://schemas.microsoft.com/office/drawing/2014/main" xmlns="" id="{F0C4CF67-59F0-DC1E-2961-50E7DEF2E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012" y="685800"/>
            <a:ext cx="4080519" cy="3431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6D5E2DC0-31F4-6E49-7B00-2AD424E1E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" y="5105400"/>
            <a:ext cx="3900795" cy="1066800"/>
          </a:xfrm>
        </p:spPr>
        <p:txBody>
          <a:bodyPr rtlCol="0">
            <a:noAutofit/>
          </a:bodyPr>
          <a:lstStyle/>
          <a:p>
            <a:r>
              <a:rPr lang="uk-UA" sz="1800" i="1" dirty="0"/>
              <a:t>Інна Заблодська, </a:t>
            </a:r>
            <a:r>
              <a:rPr lang="uk-UA" sz="1800" i="1" dirty="0" err="1"/>
              <a:t>д.е.н</a:t>
            </a:r>
            <a:r>
              <a:rPr lang="uk-UA" sz="1800" i="1" dirty="0"/>
              <a:t>., професор, Заслужений економіст України, директорка Луганської філії ДУ «Інститут економіко-правових досліджень імені В.К. Мамутова НАН України».</a:t>
            </a:r>
            <a:r>
              <a:rPr lang="en-US" sz="1800" i="1" dirty="0"/>
              <a:t>zablodska@nas.gov.ua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1459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jarem\AppData\Local\Microsoft\Windows\INetCache\Content.MSO\D35EF34B.tmp">
            <a:extLst>
              <a:ext uri="{FF2B5EF4-FFF2-40B4-BE49-F238E27FC236}">
                <a16:creationId xmlns:a16="http://schemas.microsoft.com/office/drawing/2014/main" xmlns="" id="{03F2D41F-AB92-C55C-EB74-138D0C60E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297" y="717177"/>
            <a:ext cx="3328843" cy="3431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2D8DE3-357F-07BF-3523-F7F50879BDA6}"/>
              </a:ext>
            </a:extLst>
          </p:cNvPr>
          <p:cNvSpPr txBox="1"/>
          <p:nvPr/>
        </p:nvSpPr>
        <p:spPr>
          <a:xfrm>
            <a:off x="3718147" y="116632"/>
            <a:ext cx="8470677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uk-UA" sz="2800" b="1" i="1" dirty="0">
                <a:effectLst/>
              </a:rPr>
              <a:t>Основний  екзистенційний виклик в умовах воєнного стану — це забезпечення життєдіяльності України шляхом: 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uk-UA" sz="2800" b="1" i="1" dirty="0">
                <a:effectLst/>
              </a:rPr>
              <a:t>диверсифікації економіки, тобто розвиток (підтримка) різних видів економічної діяльності для зменшення залежності від одного джерела доходу – державного бюджету; 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uk-UA" sz="2800" b="1" i="1" dirty="0">
                <a:effectLst/>
              </a:rPr>
              <a:t>реалізації інфраструктурних проєктів, тобто відновлення постраждалих об’єктів критичної та некритичної інфраструктури; </a:t>
            </a:r>
          </a:p>
          <a:p>
            <a:pPr marL="228600" indent="-228600">
              <a:lnSpc>
                <a:spcPct val="90000"/>
              </a:lnSpc>
              <a:spcBef>
                <a:spcPts val="1800"/>
              </a:spcBef>
              <a:spcAft>
                <a:spcPts val="800"/>
              </a:spcAft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uk-UA" sz="2800" b="1" i="1" dirty="0">
                <a:effectLst/>
              </a:rPr>
              <a:t>залучення інвестицій від українських та іноземних інвесторів, надання податкових пільг, грантових програм, міжнародної допомоги або облігації внутрішньої державної позики.  </a:t>
            </a:r>
          </a:p>
        </p:txBody>
      </p:sp>
    </p:spTree>
    <p:extLst>
      <p:ext uri="{BB962C8B-B14F-4D97-AF65-F5344CB8AC3E}">
        <p14:creationId xmlns:p14="http://schemas.microsoft.com/office/powerpoint/2010/main" val="42349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xmlns="" id="{729A440B-9E8D-0D35-F66D-DEBBCD85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828" y="2708920"/>
            <a:ext cx="10971372" cy="1570856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uk-UA" sz="32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стратегія регіонального розвитку</a:t>
            </a:r>
            <a:br>
              <a:rPr lang="uk-UA" sz="32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період до 2027 року </a:t>
            </a:r>
            <a:br>
              <a:rPr lang="uk-UA" sz="32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зі змінами від 13.08.2024 року</a:t>
            </a:r>
            <a:r>
              <a:rPr lang="uk-UA" sz="3200" b="1" i="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3200" dirty="0"/>
          </a:p>
        </p:txBody>
      </p:sp>
      <p:pic>
        <p:nvPicPr>
          <p:cNvPr id="4" name="Рисунок 3" descr="C:\Users\jarem\AppData\Local\Microsoft\Windows\INetCache\Content.MSO\D35EF34B.tmp">
            <a:extLst>
              <a:ext uri="{FF2B5EF4-FFF2-40B4-BE49-F238E27FC236}">
                <a16:creationId xmlns:a16="http://schemas.microsoft.com/office/drawing/2014/main" xmlns="" id="{5E48FDB2-CD6A-6BDF-C1F1-B19D794756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016" y="264060"/>
            <a:ext cx="4032448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1735088"/>
          </a:xfrm>
        </p:spPr>
        <p:txBody>
          <a:bodyPr rtlCol="0">
            <a:normAutofit/>
          </a:bodyPr>
          <a:lstStyle/>
          <a:p>
            <a:pPr marL="0" indent="0" algn="ctr" rtl="0">
              <a:spcBef>
                <a:spcPts val="0"/>
              </a:spcBef>
              <a:buNone/>
            </a:pPr>
            <a:r>
              <a:rPr lang="ru-RU" dirty="0"/>
              <a:t>СТРАТЕГУВАННІЯ РОЗВИТКУ ТЕРИТОРІЙ </a:t>
            </a:r>
          </a:p>
          <a:p>
            <a:pPr marL="0" indent="0" algn="ctr" rtl="0">
              <a:spcBef>
                <a:spcPts val="0"/>
              </a:spcBef>
              <a:buNone/>
            </a:pPr>
            <a:r>
              <a:rPr lang="ru-RU" dirty="0"/>
              <a:t>В УМОВАХ СУЧАСНИХ ВИКЛИКІВ</a:t>
            </a:r>
          </a:p>
          <a:p>
            <a:pPr marL="0" indent="0" algn="ctr" rtl="0">
              <a:buNone/>
            </a:pPr>
            <a:endParaRPr lang="ru-RU" dirty="0"/>
          </a:p>
          <a:p>
            <a:pPr marL="0" indent="0" algn="ctr" rtl="0">
              <a:buNone/>
            </a:pPr>
            <a:endParaRPr lang="ru-R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6B9FD43-D110-DB2D-CA08-C650D71AC98E}"/>
              </a:ext>
            </a:extLst>
          </p:cNvPr>
          <p:cNvSpPr txBox="1">
            <a:spLocks/>
          </p:cNvSpPr>
          <p:nvPr/>
        </p:nvSpPr>
        <p:spPr>
          <a:xfrm>
            <a:off x="770702" y="4759351"/>
            <a:ext cx="10971372" cy="54185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 стратегії розвитку на період до 2027 року </a:t>
            </a:r>
            <a:endParaRPr lang="en-US" sz="2800" dirty="0"/>
          </a:p>
        </p:txBody>
      </p:sp>
      <p:sp>
        <p:nvSpPr>
          <p:cNvPr id="6" name="Стрілка: униз 5">
            <a:extLst>
              <a:ext uri="{FF2B5EF4-FFF2-40B4-BE49-F238E27FC236}">
                <a16:creationId xmlns:a16="http://schemas.microsoft.com/office/drawing/2014/main" xmlns="" id="{337F531B-4ECE-EF1C-1550-084F87A76D2D}"/>
              </a:ext>
            </a:extLst>
          </p:cNvPr>
          <p:cNvSpPr/>
          <p:nvPr/>
        </p:nvSpPr>
        <p:spPr>
          <a:xfrm>
            <a:off x="4798268" y="4279776"/>
            <a:ext cx="2808312" cy="47957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C916DDFE-E2B2-2727-A7E5-44B101D115AF}"/>
              </a:ext>
            </a:extLst>
          </p:cNvPr>
          <p:cNvSpPr txBox="1">
            <a:spLocks/>
          </p:cNvSpPr>
          <p:nvPr/>
        </p:nvSpPr>
        <p:spPr>
          <a:xfrm>
            <a:off x="795600" y="5709518"/>
            <a:ext cx="10971372" cy="887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розвитку територіальних громад</a:t>
            </a:r>
            <a:br>
              <a:rPr lang="uk-UA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період до 2027 року </a:t>
            </a:r>
            <a:endParaRPr lang="en-US" sz="2800" dirty="0"/>
          </a:p>
        </p:txBody>
      </p:sp>
      <p:sp>
        <p:nvSpPr>
          <p:cNvPr id="8" name="Стрілка: униз 7">
            <a:extLst>
              <a:ext uri="{FF2B5EF4-FFF2-40B4-BE49-F238E27FC236}">
                <a16:creationId xmlns:a16="http://schemas.microsoft.com/office/drawing/2014/main" xmlns="" id="{AEB8DE9D-5A87-41C2-DDF2-D451F76AF479}"/>
              </a:ext>
            </a:extLst>
          </p:cNvPr>
          <p:cNvSpPr/>
          <p:nvPr/>
        </p:nvSpPr>
        <p:spPr>
          <a:xfrm>
            <a:off x="4798268" y="5324997"/>
            <a:ext cx="2808312" cy="38452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7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Макет заголовка и объектов с диаграммой</a:t>
            </a:r>
          </a:p>
        </p:txBody>
      </p:sp>
      <p:graphicFrame>
        <p:nvGraphicFramePr>
          <p:cNvPr id="7" name="Объект 6" descr="Гистограмма с группировкой&#10;2-рядная и 1-строчная смешанная диаграмма для 4 категорий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9077571"/>
              </p:ext>
            </p:extLst>
          </p:nvPr>
        </p:nvGraphicFramePr>
        <p:xfrm>
          <a:off x="0" y="0"/>
          <a:ext cx="1218882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516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Макет двух объектов с таблицей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ru-RU" dirty="0"/>
              <a:t>Первый пункт списка</a:t>
            </a:r>
          </a:p>
          <a:p>
            <a:pPr rtl="0"/>
            <a:r>
              <a:rPr lang="ru-RU" dirty="0"/>
              <a:t>Второй пункт списка</a:t>
            </a:r>
          </a:p>
          <a:p>
            <a:pPr rtl="0"/>
            <a:r>
              <a:rPr lang="ru-RU" dirty="0"/>
              <a:t>Третий пункт списка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0927888"/>
              </p:ext>
            </p:extLst>
          </p:nvPr>
        </p:nvGraphicFramePr>
        <p:xfrm>
          <a:off x="6551613" y="685800"/>
          <a:ext cx="50292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rtl="0"/>
                      <a:r>
                        <a:rPr lang="ru-RU" noProof="0" dirty="0"/>
                        <a:t>Класс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Группа 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Группа Б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/>
                      <a:r>
                        <a:rPr lang="ru-RU" noProof="0" dirty="0"/>
                        <a:t>Класс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/>
                      <a:r>
                        <a:rPr lang="ru-RU" noProof="0" dirty="0"/>
                        <a:t>Класс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rtl="0"/>
                      <a:r>
                        <a:rPr lang="ru-RU" noProof="0" dirty="0"/>
                        <a:t>Класс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noProof="0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83F1EC7-6067-395D-AFCF-423767C8C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E7CEA41-861A-74D9-DDDB-6890FC1F9A16}"/>
              </a:ext>
            </a:extLst>
          </p:cNvPr>
          <p:cNvSpPr txBox="1"/>
          <p:nvPr/>
        </p:nvSpPr>
        <p:spPr>
          <a:xfrm>
            <a:off x="261764" y="404664"/>
            <a:ext cx="11449272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uk-UA" sz="2000" b="0" i="0" u="sng" dirty="0">
                <a:effectLst/>
                <a:latin typeface="Open Sans" panose="020B0606030504020204" pitchFamily="34" charset="0"/>
              </a:rPr>
              <a:t>12 Жовтня 2024 </a:t>
            </a:r>
            <a:r>
              <a:rPr lang="uk-UA" sz="2000" dirty="0">
                <a:solidFill>
                  <a:srgbClr val="000000"/>
                </a:solidFill>
                <a:latin typeface="Open Sans" panose="020B0606030504020204" pitchFamily="34" charset="0"/>
              </a:rPr>
              <a:t>О. </a:t>
            </a:r>
            <a:r>
              <a:rPr lang="uk-UA" sz="2000" dirty="0" err="1">
                <a:solidFill>
                  <a:srgbClr val="000000"/>
                </a:solidFill>
                <a:latin typeface="Open Sans" panose="020B0606030504020204" pitchFamily="34" charset="0"/>
              </a:rPr>
              <a:t>Рябикін</a:t>
            </a:r>
            <a:r>
              <a:rPr lang="uk-UA" sz="2000" dirty="0">
                <a:solidFill>
                  <a:srgbClr val="000000"/>
                </a:solidFill>
                <a:latin typeface="Open Sans" panose="020B0606030504020204" pitchFamily="34" charset="0"/>
              </a:rPr>
              <a:t> (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заступник міністра розвитку громад та територій України</a:t>
            </a:r>
            <a:r>
              <a:rPr lang="uk-UA" sz="2000" dirty="0">
                <a:solidFill>
                  <a:srgbClr val="000000"/>
                </a:solidFill>
                <a:latin typeface="Open Sans" panose="020B0606030504020204" pitchFamily="34" charset="0"/>
              </a:rPr>
              <a:t>) наголосив, що підготовка стратегічних документів зараз — це інвестиція в те, щоб у майбутньому забезпечити якісне життя для кожного українця, а також мати чіткі плани, які допоможуть швидко подолати наслідки війни.</a:t>
            </a:r>
          </a:p>
          <a:p>
            <a:pPr algn="just"/>
            <a:r>
              <a:rPr lang="uk-UA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“</a:t>
            </a:r>
            <a:r>
              <a:rPr lang="uk-UA" sz="2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У лютому 2025 року в усіх регіонах України з'являться стратегічні документи, які будуть визначати вектор розвитку. Ці документи створять єдину логічну і взаємопов'язану систему. Розвиток регіонів і громад має бути ретельно спланований</a:t>
            </a:r>
            <a:r>
              <a:rPr lang="uk-UA" sz="20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”, — зазначив він. 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4C98F1FD-7757-A5AA-EBA7-C110823A7526}"/>
              </a:ext>
            </a:extLst>
          </p:cNvPr>
          <p:cNvSpPr txBox="1">
            <a:spLocks/>
          </p:cNvSpPr>
          <p:nvPr/>
        </p:nvSpPr>
        <p:spPr>
          <a:xfrm>
            <a:off x="244876" y="4074262"/>
            <a:ext cx="113414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 стратегії розвитку на період до 2027 року </a:t>
            </a:r>
            <a:endParaRPr lang="en-US" sz="2800" dirty="0"/>
          </a:p>
        </p:txBody>
      </p:sp>
      <p:sp>
        <p:nvSpPr>
          <p:cNvPr id="14" name="Стрілка: униз 13">
            <a:extLst>
              <a:ext uri="{FF2B5EF4-FFF2-40B4-BE49-F238E27FC236}">
                <a16:creationId xmlns:a16="http://schemas.microsoft.com/office/drawing/2014/main" xmlns="" id="{A63D87F8-BFBA-F76D-FAA3-364B2767EB1A}"/>
              </a:ext>
            </a:extLst>
          </p:cNvPr>
          <p:cNvSpPr/>
          <p:nvPr/>
        </p:nvSpPr>
        <p:spPr>
          <a:xfrm>
            <a:off x="4366220" y="3004666"/>
            <a:ext cx="2448272" cy="9739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е дорівнює 14">
            <a:extLst>
              <a:ext uri="{FF2B5EF4-FFF2-40B4-BE49-F238E27FC236}">
                <a16:creationId xmlns:a16="http://schemas.microsoft.com/office/drawing/2014/main" xmlns="" id="{9334D5C6-CE17-3015-5983-1A0175394EF3}"/>
              </a:ext>
            </a:extLst>
          </p:cNvPr>
          <p:cNvSpPr/>
          <p:nvPr/>
        </p:nvSpPr>
        <p:spPr>
          <a:xfrm>
            <a:off x="4946416" y="3236662"/>
            <a:ext cx="1152128" cy="397841"/>
          </a:xfrm>
          <a:prstGeom prst="mathNot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Стрілка: униз 15">
            <a:extLst>
              <a:ext uri="{FF2B5EF4-FFF2-40B4-BE49-F238E27FC236}">
                <a16:creationId xmlns:a16="http://schemas.microsoft.com/office/drawing/2014/main" xmlns="" id="{B9843519-2C7C-571C-E008-2F6EC284F3CA}"/>
              </a:ext>
            </a:extLst>
          </p:cNvPr>
          <p:cNvSpPr/>
          <p:nvPr/>
        </p:nvSpPr>
        <p:spPr>
          <a:xfrm>
            <a:off x="4366220" y="4747473"/>
            <a:ext cx="2448272" cy="9739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е дорівнює 16">
            <a:extLst>
              <a:ext uri="{FF2B5EF4-FFF2-40B4-BE49-F238E27FC236}">
                <a16:creationId xmlns:a16="http://schemas.microsoft.com/office/drawing/2014/main" xmlns="" id="{3FB235C8-CEA7-10E6-4B5F-8D1B0EA9C134}"/>
              </a:ext>
            </a:extLst>
          </p:cNvPr>
          <p:cNvSpPr/>
          <p:nvPr/>
        </p:nvSpPr>
        <p:spPr>
          <a:xfrm>
            <a:off x="5057288" y="5057962"/>
            <a:ext cx="1152128" cy="397841"/>
          </a:xfrm>
          <a:prstGeom prst="mathNotEqual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290992D4-2440-3C07-5BE7-378C073E91DF}"/>
              </a:ext>
            </a:extLst>
          </p:cNvPr>
          <p:cNvSpPr txBox="1">
            <a:spLocks/>
          </p:cNvSpPr>
          <p:nvPr/>
        </p:nvSpPr>
        <p:spPr>
          <a:xfrm>
            <a:off x="333772" y="5733256"/>
            <a:ext cx="11267880" cy="887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uk-UA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 розвитку територіальних громад</a:t>
            </a:r>
            <a:br>
              <a:rPr lang="uk-UA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на період до 2027 року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8886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058DD3-8506-7A87-70A5-8211D41FEA1A}"/>
              </a:ext>
            </a:extLst>
          </p:cNvPr>
          <p:cNvSpPr txBox="1"/>
          <p:nvPr/>
        </p:nvSpPr>
        <p:spPr>
          <a:xfrm>
            <a:off x="333772" y="5013176"/>
            <a:ext cx="316835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Мейнстрим – </a:t>
            </a:r>
            <a:endParaRPr lang="uk-UA" sz="3200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3200" b="1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патерналізм?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39CE21E-5DB7-4BA4-71AB-30280C386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240" y="2105472"/>
            <a:ext cx="7531828" cy="4752528"/>
          </a:xfrm>
        </p:spPr>
        <p:txBody>
          <a:bodyPr rtlCol="0">
            <a:noAutofit/>
          </a:bodyPr>
          <a:lstStyle/>
          <a:p>
            <a:pPr rtl="0">
              <a:lnSpc>
                <a:spcPct val="150000"/>
              </a:lnSpc>
            </a:pPr>
            <a:r>
              <a:rPr lang="uk-UA" sz="2800" dirty="0"/>
              <a:t>Сьогодні, більшість територіальних громад мають орієнтацію на соціальну сферу - субсидії, трансферти, дотації, міжнародну підтримку тощо.    </a:t>
            </a:r>
            <a:br>
              <a:rPr lang="uk-UA" sz="2800" dirty="0"/>
            </a:br>
            <a:r>
              <a:rPr lang="uk-UA" sz="2800" dirty="0"/>
              <a:t>Економічні завдання (цілі) у стратегіях розвитку громад представлені поодинокими проектами та несистемними рішеннями.  </a:t>
            </a:r>
            <a:br>
              <a:rPr lang="uk-UA" sz="2800" dirty="0"/>
            </a:br>
            <a:r>
              <a:rPr lang="uk-UA" sz="2800" dirty="0"/>
              <a:t>Екологічний блок в стратегіях розвитку територіальних громадах слабо представлений, тільки завдяки СЕО посилюється      </a:t>
            </a:r>
          </a:p>
        </p:txBody>
      </p:sp>
      <p:pic>
        <p:nvPicPr>
          <p:cNvPr id="7" name="Рисунок 6" descr="C:\Users\jarem\AppData\Local\Microsoft\Windows\INetCache\Content.MSO\D35EF34B.tmp">
            <a:extLst>
              <a:ext uri="{FF2B5EF4-FFF2-40B4-BE49-F238E27FC236}">
                <a16:creationId xmlns:a16="http://schemas.microsoft.com/office/drawing/2014/main" xmlns="" id="{19C77D59-4AE5-CE3F-53F6-1B5185F41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721" y="404664"/>
            <a:ext cx="4080519" cy="34319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96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726" y="325149"/>
            <a:ext cx="10971372" cy="1066800"/>
          </a:xfrm>
        </p:spPr>
        <p:txBody>
          <a:bodyPr rtlCol="0" anchor="b">
            <a:normAutofit/>
          </a:bodyPr>
          <a:lstStyle/>
          <a:p>
            <a:pPr rtl="0"/>
            <a:r>
              <a:rPr lang="uk-UA" dirty="0"/>
              <a:t>Зменшення податкових надходжень та збільшення соціальних трансфертів під час військового стану</a:t>
            </a:r>
          </a:p>
        </p:txBody>
      </p:sp>
      <p:pic>
        <p:nvPicPr>
          <p:cNvPr id="3" name="Рисунок 2" descr="C:\Users\jarem\AppData\Local\Microsoft\Windows\INetCache\Content.MSO\D35EF34B.tmp">
            <a:extLst>
              <a:ext uri="{FF2B5EF4-FFF2-40B4-BE49-F238E27FC236}">
                <a16:creationId xmlns:a16="http://schemas.microsoft.com/office/drawing/2014/main" xmlns="" id="{B15F64DA-D70A-010B-D709-9703A4DACF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165" y="1700808"/>
            <a:ext cx="5029200" cy="27118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xmlns="" id="{8A3506C7-BDDA-AEF0-A15F-4D17D15A65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2444" y="1697008"/>
            <a:ext cx="5029199" cy="2849153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Соціальний паспорт територіальної громади</a:t>
            </a:r>
            <a:endParaRPr lang="en-US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3A4E71-457A-9C50-6B40-3E44F995822D}"/>
              </a:ext>
            </a:extLst>
          </p:cNvPr>
          <p:cNvSpPr txBox="1"/>
          <p:nvPr/>
        </p:nvSpPr>
        <p:spPr>
          <a:xfrm>
            <a:off x="3817208" y="4817179"/>
            <a:ext cx="296911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0" i="0" dirty="0">
                <a:effectLst/>
                <a:latin typeface="__fkGroteskNeue_598ab8"/>
              </a:rPr>
              <a:t>У 2021 році чисельність безробітних в Україні становила приблизно 9,5% від загальної кількості працездатного населення. 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54A0F19-BFBA-9E31-BF87-B3DEA35E5269}"/>
              </a:ext>
            </a:extLst>
          </p:cNvPr>
          <p:cNvSpPr txBox="1"/>
          <p:nvPr/>
        </p:nvSpPr>
        <p:spPr>
          <a:xfrm>
            <a:off x="7030516" y="4778525"/>
            <a:ext cx="289599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0" i="0" dirty="0">
                <a:effectLst/>
                <a:latin typeface="__fkGroteskNeue_598ab8"/>
              </a:rPr>
              <a:t>У 2024 році чисельність безробітних в Україні становить приблизно 17,7% від загальної кількості працездатного населення.</a:t>
            </a:r>
          </a:p>
          <a:p>
            <a:pPr algn="ctr"/>
            <a:r>
              <a:rPr lang="uk-UA" dirty="0">
                <a:latin typeface="__fkGroteskNeue_598ab8"/>
              </a:rPr>
              <a:t>8 мільйонів осіб</a:t>
            </a:r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99C036-F98A-5298-DEB1-39F6CBCBFF61}"/>
              </a:ext>
            </a:extLst>
          </p:cNvPr>
          <p:cNvSpPr txBox="1"/>
          <p:nvPr/>
        </p:nvSpPr>
        <p:spPr>
          <a:xfrm>
            <a:off x="633184" y="4820089"/>
            <a:ext cx="304000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b="0" i="0" dirty="0">
                <a:effectLst/>
                <a:latin typeface="__fkGroteskNeue_598ab8"/>
              </a:rPr>
              <a:t>У 2018 році чисельність безробітних в Україні становила приблизно 9,1% від загальної кількості працездатного населення. </a:t>
            </a:r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xmlns="" id="{1C4957FE-843A-BD9D-8D8F-B2C041EEF4C4}"/>
              </a:ext>
            </a:extLst>
          </p:cNvPr>
          <p:cNvSpPr/>
          <p:nvPr/>
        </p:nvSpPr>
        <p:spPr>
          <a:xfrm>
            <a:off x="10486900" y="4851220"/>
            <a:ext cx="1296144" cy="1602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2025 рік</a:t>
            </a:r>
          </a:p>
          <a:p>
            <a:pPr algn="ctr"/>
            <a:endParaRPr lang="uk-UA" sz="2000" b="1" dirty="0"/>
          </a:p>
          <a:p>
            <a:pPr algn="ctr"/>
            <a:r>
              <a:rPr lang="uk-UA" sz="2000" b="1" dirty="0"/>
              <a:t>??? </a:t>
            </a:r>
            <a:endParaRPr lang="ru-RU" sz="2000" b="1" dirty="0"/>
          </a:p>
        </p:txBody>
      </p:sp>
      <p:sp>
        <p:nvSpPr>
          <p:cNvPr id="12" name="Стрілка: вправо 11">
            <a:extLst>
              <a:ext uri="{FF2B5EF4-FFF2-40B4-BE49-F238E27FC236}">
                <a16:creationId xmlns:a16="http://schemas.microsoft.com/office/drawing/2014/main" xmlns="" id="{F1EA77E8-D2FC-50A0-E856-66D6DE0B204A}"/>
              </a:ext>
            </a:extLst>
          </p:cNvPr>
          <p:cNvSpPr/>
          <p:nvPr/>
        </p:nvSpPr>
        <p:spPr>
          <a:xfrm>
            <a:off x="3408765" y="5373216"/>
            <a:ext cx="813439" cy="648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ілка: вправо 12">
            <a:extLst>
              <a:ext uri="{FF2B5EF4-FFF2-40B4-BE49-F238E27FC236}">
                <a16:creationId xmlns:a16="http://schemas.microsoft.com/office/drawing/2014/main" xmlns="" id="{D1FD09B0-4EA3-3AAE-93CE-D4EF99DC7A80}"/>
              </a:ext>
            </a:extLst>
          </p:cNvPr>
          <p:cNvSpPr/>
          <p:nvPr/>
        </p:nvSpPr>
        <p:spPr>
          <a:xfrm>
            <a:off x="6501701" y="5331652"/>
            <a:ext cx="813439" cy="648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ілка: вправо 13">
            <a:extLst>
              <a:ext uri="{FF2B5EF4-FFF2-40B4-BE49-F238E27FC236}">
                <a16:creationId xmlns:a16="http://schemas.microsoft.com/office/drawing/2014/main" xmlns="" id="{092FD5EA-DC91-945D-05B3-7171EA453373}"/>
              </a:ext>
            </a:extLst>
          </p:cNvPr>
          <p:cNvSpPr/>
          <p:nvPr/>
        </p:nvSpPr>
        <p:spPr>
          <a:xfrm>
            <a:off x="9673461" y="5160992"/>
            <a:ext cx="813439" cy="6480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9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E832595D-F403-550A-4F4D-66BFAE4D96FE}"/>
              </a:ext>
            </a:extLst>
          </p:cNvPr>
          <p:cNvSpPr/>
          <p:nvPr/>
        </p:nvSpPr>
        <p:spPr>
          <a:xfrm>
            <a:off x="6454452" y="1124744"/>
            <a:ext cx="1080120" cy="48965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D351E0-C27D-D0CD-FB42-2685EB3E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xmlns="" id="{6492EF91-9A4F-4F1F-CBEE-488D197E3E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xmlns="" id="{1CE2AA19-2988-75D8-9706-6867716795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OLX">
            <a:extLst>
              <a:ext uri="{FF2B5EF4-FFF2-40B4-BE49-F238E27FC236}">
                <a16:creationId xmlns:a16="http://schemas.microsoft.com/office/drawing/2014/main" xmlns="" id="{F52D2564-86C2-2B8A-7C5E-01717DE8F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571500"/>
            <a:ext cx="1143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ілка: униз 5">
            <a:extLst>
              <a:ext uri="{FF2B5EF4-FFF2-40B4-BE49-F238E27FC236}">
                <a16:creationId xmlns:a16="http://schemas.microsoft.com/office/drawing/2014/main" xmlns="" id="{2ECA5FBE-6F17-18B1-75ED-076AB724AE13}"/>
              </a:ext>
            </a:extLst>
          </p:cNvPr>
          <p:cNvSpPr/>
          <p:nvPr/>
        </p:nvSpPr>
        <p:spPr>
          <a:xfrm>
            <a:off x="6420175" y="685800"/>
            <a:ext cx="1114397" cy="1303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92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Маркетинг 16: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666147_TF02801084.potx" id="{C1AE67EC-C237-4F06-A8CE-74B0880EE6A9}" vid="{EDA79D50-06F2-4F43-8B9F-E687A83B5943}"/>
    </a:ext>
  </a:extLst>
</a:theme>
</file>

<file path=ppt/theme/theme2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AACE6D-8EB6-447A-8DFD-C2C0C52916AC}">
  <ds:schemaRefs>
    <ds:schemaRef ds:uri="http://purl.org/dc/terms/"/>
    <ds:schemaRef ds:uri="http://purl.org/dc/dcmitype/"/>
    <ds:schemaRef ds:uri="http://schemas.microsoft.com/office/infopath/2007/PartnerControls"/>
    <ds:schemaRef ds:uri="http://schemas.microsoft.com/office/2006/documentManagement/types"/>
    <ds:schemaRef ds:uri="a4f35948-e619-41b3-aa29-22878b09cfd2"/>
    <ds:schemaRef ds:uri="http://schemas.openxmlformats.org/package/2006/metadata/core-properties"/>
    <ds:schemaRef ds:uri="http://www.w3.org/XML/1998/namespace"/>
    <ds:schemaRef ds:uri="40262f94-9f35-4ac3-9a90-690165a166b7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бизнеса и маркетинга в оформлении со стеклянным небоскребом (широкоэкранный формат)</Template>
  <TotalTime>5486</TotalTime>
  <Words>290</Words>
  <Application>Microsoft Office PowerPoint</Application>
  <PresentationFormat>Произвольный</PresentationFormat>
  <Paragraphs>66</Paragraphs>
  <Slides>12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__fkGroteskNeue_598ab8</vt:lpstr>
      <vt:lpstr>Arial</vt:lpstr>
      <vt:lpstr>Calibri</vt:lpstr>
      <vt:lpstr>Corbel</vt:lpstr>
      <vt:lpstr>Open Sans</vt:lpstr>
      <vt:lpstr>Times New Roman</vt:lpstr>
      <vt:lpstr>Маркетинг 16:9</vt:lpstr>
      <vt:lpstr>МЕЙНСТРИМ У СТРАТЕГУВАННІ РОЗВИТКУ ТЕРИТОРІЙ В УМОВАХ СУЧАСНИХ ВИКЛИКІВ: ЕКОНОМІКО-ПРАВОВИЙ АСПЕКТ</vt:lpstr>
      <vt:lpstr>Презентация PowerPoint</vt:lpstr>
      <vt:lpstr>Державна стратегія регіонального розвитку на період до 2027 року  зі змінами від 13.08.2024 року </vt:lpstr>
      <vt:lpstr>Макет заголовка и объектов с диаграммой</vt:lpstr>
      <vt:lpstr>Макет двух объектов с таблицей</vt:lpstr>
      <vt:lpstr>Презентация PowerPoint</vt:lpstr>
      <vt:lpstr>Сьогодні, більшість територіальних громад мають орієнтацію на соціальну сферу - субсидії, трансферти, дотації, міжнародну підтримку тощо.     Економічні завдання (цілі) у стратегіях розвитку громад представлені поодинокими проектами та несистемними рішеннями.   Екологічний блок в стратегіях розвитку територіальних громадах слабо представлений, тільки завдяки СЕО посилюється      </vt:lpstr>
      <vt:lpstr>Зменшення податкових надходжень та збільшення соціальних трансфертів під час військового стану</vt:lpstr>
      <vt:lpstr>Презентация PowerPoint</vt:lpstr>
      <vt:lpstr>Презентация PowerPoint</vt:lpstr>
      <vt:lpstr>Структура соціального  паспорту  Розділ 1. Основні дані про громаду  Розділ 2. Опис соціальної сфери громади  Розділ 3. Мапа акторів  Розділ 4. Аналіз соціальних послуг, що надаються в громаді</vt:lpstr>
      <vt:lpstr>Інна Заблодська, д.е.н., професор, Заслужений економіст України, директорка Луганської філії ДУ «Інститут економіко-правових досліджень імені В.К. Мамутова НАН України».zablodska@nas.gov.ua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МЕЙНСТРИМ У СТРАТЕГУВАННІ РОЗВИТКУ ТЕРИТОРІЙ В УМОВАХ СУЧАСНИХ ВИКЛИКІВ: ЕКОНОМІКО-ПРАВОВИЙ АСПЕКТ</dc:title>
  <dc:creator>Інна Заблодська</dc:creator>
  <cp:lastModifiedBy>User</cp:lastModifiedBy>
  <cp:revision>2</cp:revision>
  <dcterms:created xsi:type="dcterms:W3CDTF">2024-10-27T18:39:15Z</dcterms:created>
  <dcterms:modified xsi:type="dcterms:W3CDTF">2024-11-22T07:28:31Z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